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2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8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9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72" r:id="rId3"/>
    <p:sldId id="273" r:id="rId4"/>
    <p:sldId id="295" r:id="rId5"/>
    <p:sldId id="278" r:id="rId6"/>
    <p:sldId id="274" r:id="rId7"/>
    <p:sldId id="298" r:id="rId8"/>
    <p:sldId id="257" r:id="rId9"/>
    <p:sldId id="300" r:id="rId10"/>
    <p:sldId id="307" r:id="rId11"/>
    <p:sldId id="265" r:id="rId12"/>
    <p:sldId id="266" r:id="rId13"/>
    <p:sldId id="267" r:id="rId14"/>
    <p:sldId id="281" r:id="rId15"/>
    <p:sldId id="282" r:id="rId16"/>
    <p:sldId id="302" r:id="rId17"/>
    <p:sldId id="303" r:id="rId18"/>
    <p:sldId id="304" r:id="rId19"/>
    <p:sldId id="305" r:id="rId20"/>
    <p:sldId id="306" r:id="rId21"/>
    <p:sldId id="276" r:id="rId22"/>
    <p:sldId id="277" r:id="rId23"/>
    <p:sldId id="297" r:id="rId24"/>
    <p:sldId id="301" r:id="rId25"/>
    <p:sldId id="264" r:id="rId26"/>
    <p:sldId id="296" r:id="rId27"/>
    <p:sldId id="283" r:id="rId28"/>
    <p:sldId id="293" r:id="rId29"/>
    <p:sldId id="292" r:id="rId30"/>
    <p:sldId id="284" r:id="rId31"/>
    <p:sldId id="285" r:id="rId32"/>
    <p:sldId id="286" r:id="rId33"/>
    <p:sldId id="287" r:id="rId34"/>
    <p:sldId id="288" r:id="rId35"/>
    <p:sldId id="289" r:id="rId36"/>
  </p:sldIdLst>
  <p:sldSz cx="12192000" cy="6858000"/>
  <p:notesSz cx="6807200" cy="99393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yan W" initials="RW" lastIdx="2" clrIdx="0">
    <p:extLst>
      <p:ext uri="{19B8F6BF-5375-455C-9EA6-DF929625EA0E}">
        <p15:presenceInfo xmlns:p15="http://schemas.microsoft.com/office/powerpoint/2012/main" userId="Ryan W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7C8"/>
    <a:srgbClr val="006B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24" autoAdjust="0"/>
    <p:restoredTop sz="96340" autoAdjust="0"/>
  </p:normalViewPr>
  <p:slideViewPr>
    <p:cSldViewPr snapToGrid="0">
      <p:cViewPr varScale="1">
        <p:scale>
          <a:sx n="106" d="100"/>
          <a:sy n="106" d="100"/>
        </p:scale>
        <p:origin x="2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Relationship Id="rId4" Type="http://schemas.openxmlformats.org/officeDocument/2006/relationships/image" Target="../media/image13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image" Target="../media/image56.jpeg"/><Relationship Id="rId4" Type="http://schemas.openxmlformats.org/officeDocument/2006/relationships/image" Target="../media/image59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Relationship Id="rId4" Type="http://schemas.openxmlformats.org/officeDocument/2006/relationships/image" Target="../media/image13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image" Target="../media/image56.jpeg"/><Relationship Id="rId4" Type="http://schemas.openxmlformats.org/officeDocument/2006/relationships/image" Target="../media/image5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BCA426-DD8E-4E20-9334-640D668C53AB}" type="doc">
      <dgm:prSet loTypeId="urn:microsoft.com/office/officeart/2005/8/layout/vList3" loCatId="list" qsTypeId="urn:microsoft.com/office/officeart/2005/8/quickstyle/simple1" qsCatId="simple" csTypeId="urn:microsoft.com/office/officeart/2005/8/colors/colorful1" csCatId="colorful" phldr="1"/>
      <dgm:spPr/>
    </dgm:pt>
    <dgm:pt modelId="{4B21E972-15D2-4988-BE8B-E26957BD7A76}">
      <dgm:prSet phldrT="[Text]" custT="1"/>
      <dgm:spPr>
        <a:solidFill>
          <a:schemeClr val="accent4">
            <a:lumMod val="50000"/>
          </a:schemeClr>
        </a:solidFill>
      </dgm:spPr>
      <dgm:t>
        <a:bodyPr/>
        <a:lstStyle/>
        <a:p>
          <a:pPr algn="l">
            <a:buFont typeface="Wingdings" pitchFamily="2" charset="2"/>
            <a:buChar char="ü"/>
          </a:pPr>
          <a:r>
            <a:rPr lang="en-US" sz="1400" b="0" dirty="0">
              <a:latin typeface="Pragmatica Book" panose="020B0503040502020204" pitchFamily="34" charset="0"/>
              <a:cs typeface="Circular Std Book Italic" panose="020B0604020101020102" pitchFamily="34" charset="0"/>
            </a:rPr>
            <a:t>PM157 2015 &amp; PM192 2015</a:t>
          </a:r>
          <a:endParaRPr lang="en-US" sz="1400" b="0" dirty="0"/>
        </a:p>
      </dgm:t>
    </dgm:pt>
    <dgm:pt modelId="{54496CC8-4A2C-4B93-A2A9-3B99D51BC630}" type="parTrans" cxnId="{E4ED2379-FCE4-4C87-B7CC-E89E8AEF3414}">
      <dgm:prSet/>
      <dgm:spPr/>
      <dgm:t>
        <a:bodyPr/>
        <a:lstStyle/>
        <a:p>
          <a:pPr algn="l"/>
          <a:endParaRPr lang="en-US" sz="1400" b="0"/>
        </a:p>
      </dgm:t>
    </dgm:pt>
    <dgm:pt modelId="{FDC63E6D-58E9-40D5-9228-2F8C025AB7D9}" type="sibTrans" cxnId="{E4ED2379-FCE4-4C87-B7CC-E89E8AEF3414}">
      <dgm:prSet/>
      <dgm:spPr/>
      <dgm:t>
        <a:bodyPr/>
        <a:lstStyle/>
        <a:p>
          <a:pPr algn="l"/>
          <a:endParaRPr lang="en-US" sz="1400" b="0"/>
        </a:p>
      </dgm:t>
    </dgm:pt>
    <dgm:pt modelId="{E7CABEE2-E1A1-450E-8593-757C06B605EB}">
      <dgm:prSet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pPr algn="l"/>
          <a:r>
            <a:rPr lang="en-US" sz="1400" b="0" dirty="0">
              <a:latin typeface="Pragmatica Book" panose="020B0503040502020204" pitchFamily="34" charset="0"/>
              <a:cs typeface="Circular Std Book Italic" panose="020B0604020101020102" pitchFamily="34" charset="0"/>
            </a:rPr>
            <a:t>Alur Proses </a:t>
          </a:r>
          <a:r>
            <a:rPr lang="en-US" sz="1400" b="0" dirty="0" err="1">
              <a:latin typeface="Pragmatica Book" panose="020B0503040502020204" pitchFamily="34" charset="0"/>
              <a:cs typeface="Circular Std Book Italic" panose="020B0604020101020102" pitchFamily="34" charset="0"/>
            </a:rPr>
            <a:t>Integrasi</a:t>
          </a:r>
          <a:r>
            <a:rPr lang="en-US" sz="1400" b="0" dirty="0">
              <a:latin typeface="Pragmatica Book" panose="020B0503040502020204" pitchFamily="34" charset="0"/>
              <a:cs typeface="Circular Std Book Italic" panose="020B0604020101020102" pitchFamily="34" charset="0"/>
            </a:rPr>
            <a:t> </a:t>
          </a:r>
          <a:r>
            <a:rPr lang="en-US" sz="1400" b="0" dirty="0" err="1">
              <a:latin typeface="Pragmatica Book" panose="020B0503040502020204" pitchFamily="34" charset="0"/>
              <a:cs typeface="Circular Std Book Italic" panose="020B0604020101020102" pitchFamily="34" charset="0"/>
            </a:rPr>
            <a:t>Inaportnet</a:t>
          </a:r>
          <a:endParaRPr lang="en-US" sz="1400" b="0" dirty="0">
            <a:latin typeface="Pragmatica Book" panose="020B0503040502020204" pitchFamily="34" charset="0"/>
            <a:cs typeface="Circular Std Book Italic" panose="020B0604020101020102" pitchFamily="34" charset="0"/>
          </a:endParaRPr>
        </a:p>
      </dgm:t>
    </dgm:pt>
    <dgm:pt modelId="{5156D398-FB69-459A-8048-85E12C03FB1D}" type="parTrans" cxnId="{F4CA79CB-057F-4323-990D-908E9341EF90}">
      <dgm:prSet/>
      <dgm:spPr/>
      <dgm:t>
        <a:bodyPr/>
        <a:lstStyle/>
        <a:p>
          <a:pPr algn="l"/>
          <a:endParaRPr lang="en-US" sz="1400" b="0"/>
        </a:p>
      </dgm:t>
    </dgm:pt>
    <dgm:pt modelId="{3D21B0C9-D366-44C9-8EA9-4B6FAAD8B3CE}" type="sibTrans" cxnId="{F4CA79CB-057F-4323-990D-908E9341EF90}">
      <dgm:prSet/>
      <dgm:spPr/>
      <dgm:t>
        <a:bodyPr/>
        <a:lstStyle/>
        <a:p>
          <a:pPr algn="l"/>
          <a:endParaRPr lang="en-US" sz="1400" b="0"/>
        </a:p>
      </dgm:t>
    </dgm:pt>
    <dgm:pt modelId="{A5912DA1-F621-49F5-A6A3-7B93484F3AFC}">
      <dgm:prSet custT="1"/>
      <dgm:spPr>
        <a:solidFill>
          <a:schemeClr val="accent4">
            <a:lumMod val="50000"/>
          </a:schemeClr>
        </a:solidFill>
      </dgm:spPr>
      <dgm:t>
        <a:bodyPr/>
        <a:lstStyle/>
        <a:p>
          <a:pPr algn="l"/>
          <a:r>
            <a:rPr lang="en-US" sz="1400" b="0" dirty="0">
              <a:latin typeface="Pragmatica Book" panose="020B0503040502020204" pitchFamily="34" charset="0"/>
              <a:cs typeface="Circular Std Book Italic" panose="020B0604020101020102" pitchFamily="34" charset="0"/>
            </a:rPr>
            <a:t>Surrounding </a:t>
          </a:r>
          <a:r>
            <a:rPr lang="en-US" sz="1400" b="0" dirty="0" err="1">
              <a:latin typeface="Pragmatica Book" panose="020B0503040502020204" pitchFamily="34" charset="0"/>
              <a:cs typeface="Circular Std Book Italic" panose="020B0604020101020102" pitchFamily="34" charset="0"/>
            </a:rPr>
            <a:t>Aplikasi</a:t>
          </a:r>
          <a:r>
            <a:rPr lang="en-US" sz="1400" b="0" dirty="0">
              <a:latin typeface="Pragmatica Book" panose="020B0503040502020204" pitchFamily="34" charset="0"/>
              <a:cs typeface="Circular Std Book Italic" panose="020B0604020101020102" pitchFamily="34" charset="0"/>
            </a:rPr>
            <a:t> </a:t>
          </a:r>
          <a:r>
            <a:rPr lang="en-US" sz="1400" b="0" dirty="0" err="1">
              <a:latin typeface="Pragmatica Book" panose="020B0503040502020204" pitchFamily="34" charset="0"/>
              <a:cs typeface="Circular Std Book Italic" panose="020B0604020101020102" pitchFamily="34" charset="0"/>
            </a:rPr>
            <a:t>Layanan</a:t>
          </a:r>
          <a:r>
            <a:rPr lang="en-US" sz="1400" b="0" dirty="0">
              <a:latin typeface="Pragmatica Book" panose="020B0503040502020204" pitchFamily="34" charset="0"/>
              <a:cs typeface="Circular Std Book Italic" panose="020B0604020101020102" pitchFamily="34" charset="0"/>
            </a:rPr>
            <a:t> </a:t>
          </a:r>
          <a:r>
            <a:rPr lang="en-US" sz="1400" b="0" dirty="0" err="1">
              <a:latin typeface="Pragmatica Book" panose="020B0503040502020204" pitchFamily="34" charset="0"/>
              <a:cs typeface="Circular Std Book Italic" panose="020B0604020101020102" pitchFamily="34" charset="0"/>
            </a:rPr>
            <a:t>Kapal</a:t>
          </a:r>
          <a:endParaRPr lang="en-US" sz="1400" b="0" dirty="0">
            <a:latin typeface="Pragmatica Book" panose="020B0503040502020204" pitchFamily="34" charset="0"/>
            <a:cs typeface="Circular Std Book Italic" panose="020B0604020101020102" pitchFamily="34" charset="0"/>
          </a:endParaRPr>
        </a:p>
      </dgm:t>
    </dgm:pt>
    <dgm:pt modelId="{53563318-1741-4C9B-B408-D811B78CCD82}" type="parTrans" cxnId="{072A38AC-97E4-42D6-A8E8-5FFF1F64F232}">
      <dgm:prSet/>
      <dgm:spPr/>
      <dgm:t>
        <a:bodyPr/>
        <a:lstStyle/>
        <a:p>
          <a:pPr algn="l"/>
          <a:endParaRPr lang="en-US" sz="1400" b="0"/>
        </a:p>
      </dgm:t>
    </dgm:pt>
    <dgm:pt modelId="{FE2D9E10-6AEA-4E1C-9CEA-496537CDF3BD}" type="sibTrans" cxnId="{072A38AC-97E4-42D6-A8E8-5FFF1F64F232}">
      <dgm:prSet/>
      <dgm:spPr/>
      <dgm:t>
        <a:bodyPr/>
        <a:lstStyle/>
        <a:p>
          <a:pPr algn="l"/>
          <a:endParaRPr lang="en-US" sz="1400" b="0"/>
        </a:p>
      </dgm:t>
    </dgm:pt>
    <dgm:pt modelId="{4D97D539-5AD1-4B05-8FE2-2E27BD185F94}">
      <dgm:prSet custT="1"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pPr algn="l"/>
          <a:r>
            <a:rPr lang="en-US" sz="1400" b="0" dirty="0" err="1">
              <a:latin typeface="Pragmatica Book" panose="020B0503040502020204" pitchFamily="34" charset="0"/>
              <a:cs typeface="Circular Std Book Italic" panose="020B0604020101020102" pitchFamily="34" charset="0"/>
            </a:rPr>
            <a:t>Persiapan</a:t>
          </a:r>
          <a:r>
            <a:rPr lang="en-US" sz="1400" b="0" dirty="0">
              <a:latin typeface="Pragmatica Book" panose="020B0503040502020204" pitchFamily="34" charset="0"/>
              <a:cs typeface="Circular Std Book Italic" panose="020B0604020101020102" pitchFamily="34" charset="0"/>
            </a:rPr>
            <a:t> </a:t>
          </a:r>
          <a:r>
            <a:rPr lang="en-US" sz="1400" b="0" dirty="0" err="1">
              <a:latin typeface="Pragmatica Book" panose="020B0503040502020204" pitchFamily="34" charset="0"/>
              <a:cs typeface="Circular Std Book Italic" panose="020B0604020101020102" pitchFamily="34" charset="0"/>
            </a:rPr>
            <a:t>Implementasi</a:t>
          </a:r>
          <a:endParaRPr lang="en-US" sz="1400" b="0" dirty="0">
            <a:latin typeface="Pragmatica Book" panose="020B0503040502020204" pitchFamily="34" charset="0"/>
            <a:cs typeface="Circular Std Book Italic" panose="020B0604020101020102" pitchFamily="34" charset="0"/>
          </a:endParaRPr>
        </a:p>
      </dgm:t>
    </dgm:pt>
    <dgm:pt modelId="{CE2B2618-6DA8-4682-981E-E685B7471042}" type="parTrans" cxnId="{DF1E40A2-C5C2-4F08-8802-12FE53E7C98A}">
      <dgm:prSet/>
      <dgm:spPr/>
      <dgm:t>
        <a:bodyPr/>
        <a:lstStyle/>
        <a:p>
          <a:pPr algn="l"/>
          <a:endParaRPr lang="en-US" sz="1400" b="0"/>
        </a:p>
      </dgm:t>
    </dgm:pt>
    <dgm:pt modelId="{76628B32-74DD-49CD-8511-54A07B9270C0}" type="sibTrans" cxnId="{DF1E40A2-C5C2-4F08-8802-12FE53E7C98A}">
      <dgm:prSet/>
      <dgm:spPr/>
      <dgm:t>
        <a:bodyPr/>
        <a:lstStyle/>
        <a:p>
          <a:pPr algn="l"/>
          <a:endParaRPr lang="en-US" sz="1400" b="0"/>
        </a:p>
      </dgm:t>
    </dgm:pt>
    <dgm:pt modelId="{C8B2C4E4-FAB2-4ADF-89DA-28600DFD6F72}" type="pres">
      <dgm:prSet presAssocID="{6CBCA426-DD8E-4E20-9334-640D668C53AB}" presName="linearFlow" presStyleCnt="0">
        <dgm:presLayoutVars>
          <dgm:dir/>
          <dgm:resizeHandles val="exact"/>
        </dgm:presLayoutVars>
      </dgm:prSet>
      <dgm:spPr/>
    </dgm:pt>
    <dgm:pt modelId="{85DFC142-E9B5-4446-9DC7-09C3B05CBC41}" type="pres">
      <dgm:prSet presAssocID="{4B21E972-15D2-4988-BE8B-E26957BD7A76}" presName="composite" presStyleCnt="0"/>
      <dgm:spPr/>
    </dgm:pt>
    <dgm:pt modelId="{F5636E15-555E-42F0-A54F-4846DC67CD6B}" type="pres">
      <dgm:prSet presAssocID="{4B21E972-15D2-4988-BE8B-E26957BD7A76}" presName="imgShp" presStyleLbl="fgImgPlac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21E62A20-C360-473B-A0E2-955CF92AABEF}" type="pres">
      <dgm:prSet presAssocID="{4B21E972-15D2-4988-BE8B-E26957BD7A76}" presName="txShp" presStyleLbl="node1" presStyleIdx="0" presStyleCnt="4" custLinFactNeighborY="-1898">
        <dgm:presLayoutVars>
          <dgm:bulletEnabled val="1"/>
        </dgm:presLayoutVars>
      </dgm:prSet>
      <dgm:spPr/>
    </dgm:pt>
    <dgm:pt modelId="{CAB548B8-3927-4428-BE9C-0B728FD22DA7}" type="pres">
      <dgm:prSet presAssocID="{FDC63E6D-58E9-40D5-9228-2F8C025AB7D9}" presName="spacing" presStyleCnt="0"/>
      <dgm:spPr/>
    </dgm:pt>
    <dgm:pt modelId="{29376B37-D381-4197-999D-D74FAF7BE548}" type="pres">
      <dgm:prSet presAssocID="{E7CABEE2-E1A1-450E-8593-757C06B605EB}" presName="composite" presStyleCnt="0"/>
      <dgm:spPr/>
    </dgm:pt>
    <dgm:pt modelId="{6A0A9CF7-85AB-480C-A181-25DFA6260705}" type="pres">
      <dgm:prSet presAssocID="{E7CABEE2-E1A1-450E-8593-757C06B605EB}" presName="imgShp" presStyleLbl="fgImgPlace1" presStyleIdx="1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4000" r="-54000"/>
          </a:stretch>
        </a:blipFill>
      </dgm:spPr>
    </dgm:pt>
    <dgm:pt modelId="{B25B3416-5607-4CED-AB78-7F5EADAAD256}" type="pres">
      <dgm:prSet presAssocID="{E7CABEE2-E1A1-450E-8593-757C06B605EB}" presName="txShp" presStyleLbl="node1" presStyleIdx="1" presStyleCnt="4">
        <dgm:presLayoutVars>
          <dgm:bulletEnabled val="1"/>
        </dgm:presLayoutVars>
      </dgm:prSet>
      <dgm:spPr/>
    </dgm:pt>
    <dgm:pt modelId="{107E5E87-B1E9-4EC3-AEA1-FFE04022B75A}" type="pres">
      <dgm:prSet presAssocID="{3D21B0C9-D366-44C9-8EA9-4B6FAAD8B3CE}" presName="spacing" presStyleCnt="0"/>
      <dgm:spPr/>
    </dgm:pt>
    <dgm:pt modelId="{6AB842CA-584B-43C5-A986-6A6DA1F065B1}" type="pres">
      <dgm:prSet presAssocID="{A5912DA1-F621-49F5-A6A3-7B93484F3AFC}" presName="composite" presStyleCnt="0"/>
      <dgm:spPr/>
    </dgm:pt>
    <dgm:pt modelId="{16F30A34-A4B1-479C-9CF0-27D55E5C062C}" type="pres">
      <dgm:prSet presAssocID="{A5912DA1-F621-49F5-A6A3-7B93484F3AFC}" presName="imgShp" presStyleLbl="fgImgPlace1" presStyleIdx="2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673341F8-A13C-4F92-BAC9-628B3158F84F}" type="pres">
      <dgm:prSet presAssocID="{A5912DA1-F621-49F5-A6A3-7B93484F3AFC}" presName="txShp" presStyleLbl="node1" presStyleIdx="2" presStyleCnt="4">
        <dgm:presLayoutVars>
          <dgm:bulletEnabled val="1"/>
        </dgm:presLayoutVars>
      </dgm:prSet>
      <dgm:spPr/>
    </dgm:pt>
    <dgm:pt modelId="{E97CF1BC-9750-4083-BFEB-511915C9615C}" type="pres">
      <dgm:prSet presAssocID="{FE2D9E10-6AEA-4E1C-9CEA-496537CDF3BD}" presName="spacing" presStyleCnt="0"/>
      <dgm:spPr/>
    </dgm:pt>
    <dgm:pt modelId="{CB0426D6-BD1F-4D43-8407-1E4735C17288}" type="pres">
      <dgm:prSet presAssocID="{4D97D539-5AD1-4B05-8FE2-2E27BD185F94}" presName="composite" presStyleCnt="0"/>
      <dgm:spPr/>
    </dgm:pt>
    <dgm:pt modelId="{48FDD242-5AB2-4242-866E-62960C1365E9}" type="pres">
      <dgm:prSet presAssocID="{4D97D539-5AD1-4B05-8FE2-2E27BD185F94}" presName="imgShp" presStyleLbl="fgImgPlace1" presStyleIdx="3" presStyleCnt="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9B8B495C-79D0-403A-99E3-4E566CB2E60B}" type="pres">
      <dgm:prSet presAssocID="{4D97D539-5AD1-4B05-8FE2-2E27BD185F94}" presName="txShp" presStyleLbl="node1" presStyleIdx="3" presStyleCnt="4">
        <dgm:presLayoutVars>
          <dgm:bulletEnabled val="1"/>
        </dgm:presLayoutVars>
      </dgm:prSet>
      <dgm:spPr/>
    </dgm:pt>
  </dgm:ptLst>
  <dgm:cxnLst>
    <dgm:cxn modelId="{4DBF7A27-FA71-4BD1-857E-8BE12A86D190}" type="presOf" srcId="{E7CABEE2-E1A1-450E-8593-757C06B605EB}" destId="{B25B3416-5607-4CED-AB78-7F5EADAAD256}" srcOrd="0" destOrd="0" presId="urn:microsoft.com/office/officeart/2005/8/layout/vList3"/>
    <dgm:cxn modelId="{0848BB2F-292F-48F2-AD53-9C0CD675F69F}" type="presOf" srcId="{A5912DA1-F621-49F5-A6A3-7B93484F3AFC}" destId="{673341F8-A13C-4F92-BAC9-628B3158F84F}" srcOrd="0" destOrd="0" presId="urn:microsoft.com/office/officeart/2005/8/layout/vList3"/>
    <dgm:cxn modelId="{035B125C-4FE7-4E9A-A704-32BB77339A42}" type="presOf" srcId="{4B21E972-15D2-4988-BE8B-E26957BD7A76}" destId="{21E62A20-C360-473B-A0E2-955CF92AABEF}" srcOrd="0" destOrd="0" presId="urn:microsoft.com/office/officeart/2005/8/layout/vList3"/>
    <dgm:cxn modelId="{E4ED2379-FCE4-4C87-B7CC-E89E8AEF3414}" srcId="{6CBCA426-DD8E-4E20-9334-640D668C53AB}" destId="{4B21E972-15D2-4988-BE8B-E26957BD7A76}" srcOrd="0" destOrd="0" parTransId="{54496CC8-4A2C-4B93-A2A9-3B99D51BC630}" sibTransId="{FDC63E6D-58E9-40D5-9228-2F8C025AB7D9}"/>
    <dgm:cxn modelId="{D40BF17A-59CD-4323-AA48-40AB1442BF68}" type="presOf" srcId="{4D97D539-5AD1-4B05-8FE2-2E27BD185F94}" destId="{9B8B495C-79D0-403A-99E3-4E566CB2E60B}" srcOrd="0" destOrd="0" presId="urn:microsoft.com/office/officeart/2005/8/layout/vList3"/>
    <dgm:cxn modelId="{80CD849D-3BA6-485D-9170-DF468798DC9C}" type="presOf" srcId="{6CBCA426-DD8E-4E20-9334-640D668C53AB}" destId="{C8B2C4E4-FAB2-4ADF-89DA-28600DFD6F72}" srcOrd="0" destOrd="0" presId="urn:microsoft.com/office/officeart/2005/8/layout/vList3"/>
    <dgm:cxn modelId="{DF1E40A2-C5C2-4F08-8802-12FE53E7C98A}" srcId="{6CBCA426-DD8E-4E20-9334-640D668C53AB}" destId="{4D97D539-5AD1-4B05-8FE2-2E27BD185F94}" srcOrd="3" destOrd="0" parTransId="{CE2B2618-6DA8-4682-981E-E685B7471042}" sibTransId="{76628B32-74DD-49CD-8511-54A07B9270C0}"/>
    <dgm:cxn modelId="{072A38AC-97E4-42D6-A8E8-5FFF1F64F232}" srcId="{6CBCA426-DD8E-4E20-9334-640D668C53AB}" destId="{A5912DA1-F621-49F5-A6A3-7B93484F3AFC}" srcOrd="2" destOrd="0" parTransId="{53563318-1741-4C9B-B408-D811B78CCD82}" sibTransId="{FE2D9E10-6AEA-4E1C-9CEA-496537CDF3BD}"/>
    <dgm:cxn modelId="{F4CA79CB-057F-4323-990D-908E9341EF90}" srcId="{6CBCA426-DD8E-4E20-9334-640D668C53AB}" destId="{E7CABEE2-E1A1-450E-8593-757C06B605EB}" srcOrd="1" destOrd="0" parTransId="{5156D398-FB69-459A-8048-85E12C03FB1D}" sibTransId="{3D21B0C9-D366-44C9-8EA9-4B6FAAD8B3CE}"/>
    <dgm:cxn modelId="{D4DFB17D-9760-4AB4-B448-20D77A9A81B6}" type="presParOf" srcId="{C8B2C4E4-FAB2-4ADF-89DA-28600DFD6F72}" destId="{85DFC142-E9B5-4446-9DC7-09C3B05CBC41}" srcOrd="0" destOrd="0" presId="urn:microsoft.com/office/officeart/2005/8/layout/vList3"/>
    <dgm:cxn modelId="{A164215F-EB8A-49E0-9F51-6F0A1F3B63C7}" type="presParOf" srcId="{85DFC142-E9B5-4446-9DC7-09C3B05CBC41}" destId="{F5636E15-555E-42F0-A54F-4846DC67CD6B}" srcOrd="0" destOrd="0" presId="urn:microsoft.com/office/officeart/2005/8/layout/vList3"/>
    <dgm:cxn modelId="{8572A462-C842-4AD6-9861-BB0707BB6848}" type="presParOf" srcId="{85DFC142-E9B5-4446-9DC7-09C3B05CBC41}" destId="{21E62A20-C360-473B-A0E2-955CF92AABEF}" srcOrd="1" destOrd="0" presId="urn:microsoft.com/office/officeart/2005/8/layout/vList3"/>
    <dgm:cxn modelId="{B439B3B5-10DE-44AF-A869-DB7821F49B37}" type="presParOf" srcId="{C8B2C4E4-FAB2-4ADF-89DA-28600DFD6F72}" destId="{CAB548B8-3927-4428-BE9C-0B728FD22DA7}" srcOrd="1" destOrd="0" presId="urn:microsoft.com/office/officeart/2005/8/layout/vList3"/>
    <dgm:cxn modelId="{3E11CFFD-AD7A-4DD9-B018-9B59EC3D0083}" type="presParOf" srcId="{C8B2C4E4-FAB2-4ADF-89DA-28600DFD6F72}" destId="{29376B37-D381-4197-999D-D74FAF7BE548}" srcOrd="2" destOrd="0" presId="urn:microsoft.com/office/officeart/2005/8/layout/vList3"/>
    <dgm:cxn modelId="{11982285-2E63-42B5-99BF-CD66D2168E00}" type="presParOf" srcId="{29376B37-D381-4197-999D-D74FAF7BE548}" destId="{6A0A9CF7-85AB-480C-A181-25DFA6260705}" srcOrd="0" destOrd="0" presId="urn:microsoft.com/office/officeart/2005/8/layout/vList3"/>
    <dgm:cxn modelId="{DFF003D0-51E8-49D2-8BBB-E51C57659A55}" type="presParOf" srcId="{29376B37-D381-4197-999D-D74FAF7BE548}" destId="{B25B3416-5607-4CED-AB78-7F5EADAAD256}" srcOrd="1" destOrd="0" presId="urn:microsoft.com/office/officeart/2005/8/layout/vList3"/>
    <dgm:cxn modelId="{3FB84370-EFF5-4320-B04A-5ED47FEAE452}" type="presParOf" srcId="{C8B2C4E4-FAB2-4ADF-89DA-28600DFD6F72}" destId="{107E5E87-B1E9-4EC3-AEA1-FFE04022B75A}" srcOrd="3" destOrd="0" presId="urn:microsoft.com/office/officeart/2005/8/layout/vList3"/>
    <dgm:cxn modelId="{36C2EBA3-0E0B-4053-A2CE-07DF4274A3E5}" type="presParOf" srcId="{C8B2C4E4-FAB2-4ADF-89DA-28600DFD6F72}" destId="{6AB842CA-584B-43C5-A986-6A6DA1F065B1}" srcOrd="4" destOrd="0" presId="urn:microsoft.com/office/officeart/2005/8/layout/vList3"/>
    <dgm:cxn modelId="{B53F52D0-58AF-4799-B53D-684029F2C5C4}" type="presParOf" srcId="{6AB842CA-584B-43C5-A986-6A6DA1F065B1}" destId="{16F30A34-A4B1-479C-9CF0-27D55E5C062C}" srcOrd="0" destOrd="0" presId="urn:microsoft.com/office/officeart/2005/8/layout/vList3"/>
    <dgm:cxn modelId="{F6725F81-E54B-415B-BD15-6DEB11822F38}" type="presParOf" srcId="{6AB842CA-584B-43C5-A986-6A6DA1F065B1}" destId="{673341F8-A13C-4F92-BAC9-628B3158F84F}" srcOrd="1" destOrd="0" presId="urn:microsoft.com/office/officeart/2005/8/layout/vList3"/>
    <dgm:cxn modelId="{3CB282D3-F5BD-4852-AA33-B9A98D78C748}" type="presParOf" srcId="{C8B2C4E4-FAB2-4ADF-89DA-28600DFD6F72}" destId="{E97CF1BC-9750-4083-BFEB-511915C9615C}" srcOrd="5" destOrd="0" presId="urn:microsoft.com/office/officeart/2005/8/layout/vList3"/>
    <dgm:cxn modelId="{CAB805C5-BA43-4F98-A626-8532DDFB1288}" type="presParOf" srcId="{C8B2C4E4-FAB2-4ADF-89DA-28600DFD6F72}" destId="{CB0426D6-BD1F-4D43-8407-1E4735C17288}" srcOrd="6" destOrd="0" presId="urn:microsoft.com/office/officeart/2005/8/layout/vList3"/>
    <dgm:cxn modelId="{AB1F98C0-33F3-4E23-9F31-8DC31EAED472}" type="presParOf" srcId="{CB0426D6-BD1F-4D43-8407-1E4735C17288}" destId="{48FDD242-5AB2-4242-866E-62960C1365E9}" srcOrd="0" destOrd="0" presId="urn:microsoft.com/office/officeart/2005/8/layout/vList3"/>
    <dgm:cxn modelId="{FE28E8B3-31BF-4351-90B1-7EBC3F68E68A}" type="presParOf" srcId="{CB0426D6-BD1F-4D43-8407-1E4735C17288}" destId="{9B8B495C-79D0-403A-99E3-4E566CB2E60B}" srcOrd="1" destOrd="0" presId="urn:microsoft.com/office/officeart/2005/8/layout/vList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5C5EB0-802F-41EE-BDC2-3E833FE50288}" type="doc">
      <dgm:prSet loTypeId="urn:microsoft.com/office/officeart/2005/8/layout/vList4" loCatId="list" qsTypeId="urn:microsoft.com/office/officeart/2005/8/quickstyle/simple1" qsCatId="simple" csTypeId="urn:microsoft.com/office/officeart/2005/8/colors/colorful1" csCatId="colorful" phldr="1"/>
      <dgm:spPr/>
    </dgm:pt>
    <dgm:pt modelId="{E3D20AE5-1A22-43F0-A4D8-8B6B242A75E9}">
      <dgm:prSet phldrT="[Text]" custT="1"/>
      <dgm:spPr>
        <a:xfrm rot="10800000">
          <a:off x="1633471" y="2199"/>
          <a:ext cx="5593404" cy="898426"/>
        </a:xfrm>
        <a:solidFill>
          <a:srgbClr val="0077C8"/>
        </a:solidFill>
      </dgm:spPr>
      <dgm:t>
        <a:bodyPr/>
        <a:lstStyle/>
        <a:p>
          <a:r>
            <a:rPr kumimoji="0" lang="id-ID" sz="1800" b="0" i="0" u="none" strike="noStrike" cap="none" normalizeH="0" baseline="0" dirty="0">
              <a:ln/>
              <a:effectLst/>
              <a:latin typeface="Pragmatica Book" panose="020B0503040502020204" pitchFamily="34" charset="0"/>
              <a:ea typeface="+mn-ea"/>
              <a:cs typeface="Calibri" pitchFamily="34" charset="0"/>
            </a:rPr>
            <a:t>Master Kapal</a:t>
          </a:r>
        </a:p>
      </dgm:t>
    </dgm:pt>
    <dgm:pt modelId="{459DF99F-E768-401F-A211-0733F41EBEBF}" type="parTrans" cxnId="{DAF8FC3F-ED5A-4C18-B551-AABCD8687AD9}">
      <dgm:prSet/>
      <dgm:spPr/>
      <dgm:t>
        <a:bodyPr/>
        <a:lstStyle/>
        <a:p>
          <a:endParaRPr lang="en-US" sz="1800"/>
        </a:p>
      </dgm:t>
    </dgm:pt>
    <dgm:pt modelId="{D2A230BE-A285-4E22-91DA-84CFFC2F20AD}" type="sibTrans" cxnId="{DAF8FC3F-ED5A-4C18-B551-AABCD8687AD9}">
      <dgm:prSet/>
      <dgm:spPr/>
      <dgm:t>
        <a:bodyPr/>
        <a:lstStyle/>
        <a:p>
          <a:endParaRPr lang="en-US" sz="1800"/>
        </a:p>
      </dgm:t>
    </dgm:pt>
    <dgm:pt modelId="{FDAC92DC-277F-48A4-ACCF-2D639F21FB60}">
      <dgm:prSet phldrT="[Text]" custT="1"/>
      <dgm:spPr>
        <a:xfrm rot="10800000">
          <a:off x="1633471" y="1168813"/>
          <a:ext cx="5593404" cy="898426"/>
        </a:xfrm>
        <a:solidFill>
          <a:schemeClr val="accent6">
            <a:lumMod val="50000"/>
          </a:schemeClr>
        </a:solidFill>
      </dgm:spPr>
      <dgm:t>
        <a:bodyPr/>
        <a:lstStyle/>
        <a:p>
          <a:pPr rtl="0"/>
          <a:r>
            <a:rPr lang="id-ID" sz="1800" b="0" dirty="0">
              <a:latin typeface="Pragmatica Book" panose="020B0503040502020204" pitchFamily="34" charset="0"/>
              <a:ea typeface="+mn-ea"/>
              <a:cs typeface="Arial" pitchFamily="34" charset="0"/>
            </a:rPr>
            <a:t>Master Agen</a:t>
          </a:r>
          <a:endParaRPr lang="en-US" sz="1800" b="0" dirty="0">
            <a:latin typeface="Pragmatica Book" panose="020B0503040502020204" pitchFamily="34" charset="0"/>
            <a:ea typeface="+mn-ea"/>
            <a:cs typeface="+mn-cs"/>
          </a:endParaRPr>
        </a:p>
      </dgm:t>
    </dgm:pt>
    <dgm:pt modelId="{F7095EB1-0F7E-46B6-9197-15ADBF861FF7}" type="parTrans" cxnId="{58E1E710-51B7-4385-A677-2FAABA62E15B}">
      <dgm:prSet/>
      <dgm:spPr/>
      <dgm:t>
        <a:bodyPr/>
        <a:lstStyle/>
        <a:p>
          <a:endParaRPr lang="en-US" sz="1800"/>
        </a:p>
      </dgm:t>
    </dgm:pt>
    <dgm:pt modelId="{3B2DF080-678D-4285-909B-BBB60D9BFD5E}" type="sibTrans" cxnId="{58E1E710-51B7-4385-A677-2FAABA62E15B}">
      <dgm:prSet/>
      <dgm:spPr/>
      <dgm:t>
        <a:bodyPr/>
        <a:lstStyle/>
        <a:p>
          <a:endParaRPr lang="en-US" sz="1800"/>
        </a:p>
      </dgm:t>
    </dgm:pt>
    <dgm:pt modelId="{296D19DA-738E-47A1-8213-20B89435E5AA}">
      <dgm:prSet custT="1"/>
      <dgm:spPr>
        <a:xfrm rot="10800000">
          <a:off x="1633471" y="2335427"/>
          <a:ext cx="5593404" cy="898426"/>
        </a:xfrm>
        <a:solidFill>
          <a:schemeClr val="accent4">
            <a:lumMod val="50000"/>
          </a:schemeClr>
        </a:solidFill>
      </dgm:spPr>
      <dgm:t>
        <a:bodyPr/>
        <a:lstStyle/>
        <a:p>
          <a:pPr rtl="0"/>
          <a:r>
            <a:rPr kumimoji="0" lang="id-ID" sz="1800" b="0" i="0" u="none" strike="noStrike" cap="none" normalizeH="0" baseline="0" dirty="0">
              <a:ln/>
              <a:effectLst/>
              <a:latin typeface="Pragmatica Book" panose="020B0503040502020204" pitchFamily="34" charset="0"/>
              <a:ea typeface="+mn-ea"/>
              <a:cs typeface="Arial" pitchFamily="34" charset="0"/>
            </a:rPr>
            <a:t>Master Dermaga</a:t>
          </a:r>
        </a:p>
      </dgm:t>
    </dgm:pt>
    <dgm:pt modelId="{D9E49472-1641-4306-9769-999EF96D61AC}" type="parTrans" cxnId="{CE92EC69-8FA7-46CB-BB19-AFF2B6783332}">
      <dgm:prSet/>
      <dgm:spPr/>
      <dgm:t>
        <a:bodyPr/>
        <a:lstStyle/>
        <a:p>
          <a:endParaRPr lang="en-US" sz="1800"/>
        </a:p>
      </dgm:t>
    </dgm:pt>
    <dgm:pt modelId="{BF4B1FAA-8768-467E-AFCD-4E0F6CD9CBFF}" type="sibTrans" cxnId="{CE92EC69-8FA7-46CB-BB19-AFF2B6783332}">
      <dgm:prSet/>
      <dgm:spPr/>
      <dgm:t>
        <a:bodyPr/>
        <a:lstStyle/>
        <a:p>
          <a:endParaRPr lang="en-US" sz="1800"/>
        </a:p>
      </dgm:t>
    </dgm:pt>
    <dgm:pt modelId="{9A8FD860-F178-482F-94A1-F29896DB4A78}">
      <dgm:prSet custT="1"/>
      <dgm:spPr>
        <a:xfrm rot="10800000">
          <a:off x="1633471" y="3502040"/>
          <a:ext cx="5593404" cy="898426"/>
        </a:xfrm>
        <a:solidFill>
          <a:schemeClr val="bg1">
            <a:lumMod val="50000"/>
          </a:schemeClr>
        </a:solidFill>
      </dgm:spPr>
      <dgm:t>
        <a:bodyPr/>
        <a:lstStyle/>
        <a:p>
          <a:pPr rtl="0"/>
          <a:r>
            <a:rPr lang="id-ID" sz="1800" b="0" dirty="0">
              <a:latin typeface="Pragmatica Book" panose="020B0503040502020204" pitchFamily="34" charset="0"/>
              <a:ea typeface="+mn-ea"/>
              <a:cs typeface="Arial" pitchFamily="34" charset="0"/>
            </a:rPr>
            <a:t>Master Pelabuhan</a:t>
          </a:r>
          <a:endParaRPr lang="en-US" sz="1800" b="0" dirty="0">
            <a:latin typeface="Pragmatica Book" panose="020B0503040502020204" pitchFamily="34" charset="0"/>
            <a:ea typeface="+mn-ea"/>
            <a:cs typeface="+mn-cs"/>
          </a:endParaRPr>
        </a:p>
      </dgm:t>
    </dgm:pt>
    <dgm:pt modelId="{AD9671EC-D905-4DD4-A9D8-F611C5B2C632}" type="parTrans" cxnId="{56DC7461-4DAD-4BFC-8B38-D11894E4E505}">
      <dgm:prSet/>
      <dgm:spPr/>
      <dgm:t>
        <a:bodyPr/>
        <a:lstStyle/>
        <a:p>
          <a:endParaRPr lang="en-US" sz="1800"/>
        </a:p>
      </dgm:t>
    </dgm:pt>
    <dgm:pt modelId="{D869D628-85FE-452D-8B5C-47CDBF8D710D}" type="sibTrans" cxnId="{56DC7461-4DAD-4BFC-8B38-D11894E4E505}">
      <dgm:prSet/>
      <dgm:spPr/>
      <dgm:t>
        <a:bodyPr/>
        <a:lstStyle/>
        <a:p>
          <a:endParaRPr lang="en-US" sz="1800"/>
        </a:p>
      </dgm:t>
    </dgm:pt>
    <dgm:pt modelId="{C2C5F035-D98C-4366-B139-B3BEA45CA072}" type="pres">
      <dgm:prSet presAssocID="{8E5C5EB0-802F-41EE-BDC2-3E833FE50288}" presName="linear" presStyleCnt="0">
        <dgm:presLayoutVars>
          <dgm:dir/>
          <dgm:resizeHandles val="exact"/>
        </dgm:presLayoutVars>
      </dgm:prSet>
      <dgm:spPr/>
    </dgm:pt>
    <dgm:pt modelId="{0CEAA6AA-BB76-47F2-BD0F-735001314EB5}" type="pres">
      <dgm:prSet presAssocID="{E3D20AE5-1A22-43F0-A4D8-8B6B242A75E9}" presName="comp" presStyleCnt="0"/>
      <dgm:spPr/>
    </dgm:pt>
    <dgm:pt modelId="{849AF725-DFBE-46D6-9B16-9628B11FAD1A}" type="pres">
      <dgm:prSet presAssocID="{E3D20AE5-1A22-43F0-A4D8-8B6B242A75E9}" presName="box" presStyleLbl="node1" presStyleIdx="0" presStyleCnt="4"/>
      <dgm:spPr/>
    </dgm:pt>
    <dgm:pt modelId="{0ED0F9E8-EF40-41BD-826A-D448E68E595C}" type="pres">
      <dgm:prSet presAssocID="{E3D20AE5-1A22-43F0-A4D8-8B6B242A75E9}" presName="img" presStyleLbl="fgImgPlac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</dgm:spPr>
    </dgm:pt>
    <dgm:pt modelId="{27F24786-6187-4739-BE88-58E6BCCB7209}" type="pres">
      <dgm:prSet presAssocID="{E3D20AE5-1A22-43F0-A4D8-8B6B242A75E9}" presName="text" presStyleLbl="node1" presStyleIdx="0" presStyleCnt="4">
        <dgm:presLayoutVars>
          <dgm:bulletEnabled val="1"/>
        </dgm:presLayoutVars>
      </dgm:prSet>
      <dgm:spPr/>
    </dgm:pt>
    <dgm:pt modelId="{A004B96E-9DA9-4E0D-920B-FEF57F3DE972}" type="pres">
      <dgm:prSet presAssocID="{D2A230BE-A285-4E22-91DA-84CFFC2F20AD}" presName="spacer" presStyleCnt="0"/>
      <dgm:spPr/>
    </dgm:pt>
    <dgm:pt modelId="{195F7310-ED17-4C6F-A68D-147FCE0C3E28}" type="pres">
      <dgm:prSet presAssocID="{FDAC92DC-277F-48A4-ACCF-2D639F21FB60}" presName="comp" presStyleCnt="0"/>
      <dgm:spPr/>
    </dgm:pt>
    <dgm:pt modelId="{F84EE4AD-77AF-4EA3-B21D-1294B39EC847}" type="pres">
      <dgm:prSet presAssocID="{FDAC92DC-277F-48A4-ACCF-2D639F21FB60}" presName="box" presStyleLbl="node1" presStyleIdx="1" presStyleCnt="4"/>
      <dgm:spPr/>
    </dgm:pt>
    <dgm:pt modelId="{2EDE1E60-3099-476E-BB55-597B8947843B}" type="pres">
      <dgm:prSet presAssocID="{FDAC92DC-277F-48A4-ACCF-2D639F21FB60}" presName="img" presStyleLbl="fgImgPlace1" presStyleIdx="1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8E8AEC2B-9341-4E4F-AE99-9A9AAF108866}" type="pres">
      <dgm:prSet presAssocID="{FDAC92DC-277F-48A4-ACCF-2D639F21FB60}" presName="text" presStyleLbl="node1" presStyleIdx="1" presStyleCnt="4">
        <dgm:presLayoutVars>
          <dgm:bulletEnabled val="1"/>
        </dgm:presLayoutVars>
      </dgm:prSet>
      <dgm:spPr/>
    </dgm:pt>
    <dgm:pt modelId="{70098729-0342-4686-80F0-7CA41CB9B98C}" type="pres">
      <dgm:prSet presAssocID="{3B2DF080-678D-4285-909B-BBB60D9BFD5E}" presName="spacer" presStyleCnt="0"/>
      <dgm:spPr/>
    </dgm:pt>
    <dgm:pt modelId="{85AD9855-C960-40B4-A6DB-98EF615003F8}" type="pres">
      <dgm:prSet presAssocID="{296D19DA-738E-47A1-8213-20B89435E5AA}" presName="comp" presStyleCnt="0"/>
      <dgm:spPr/>
    </dgm:pt>
    <dgm:pt modelId="{F57BDFF7-EF58-422A-9B62-0A6B3E4D85BE}" type="pres">
      <dgm:prSet presAssocID="{296D19DA-738E-47A1-8213-20B89435E5AA}" presName="box" presStyleLbl="node1" presStyleIdx="2" presStyleCnt="4"/>
      <dgm:spPr/>
    </dgm:pt>
    <dgm:pt modelId="{1F9BC7CB-6134-4D43-A314-DF47C7573467}" type="pres">
      <dgm:prSet presAssocID="{296D19DA-738E-47A1-8213-20B89435E5AA}" presName="img" presStyleLbl="fgImgPlace1" presStyleIdx="2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3000" r="-53000"/>
          </a:stretch>
        </a:blipFill>
      </dgm:spPr>
    </dgm:pt>
    <dgm:pt modelId="{D4C7A5F7-FAF0-43FE-9B50-EFECD3F90DFF}" type="pres">
      <dgm:prSet presAssocID="{296D19DA-738E-47A1-8213-20B89435E5AA}" presName="text" presStyleLbl="node1" presStyleIdx="2" presStyleCnt="4">
        <dgm:presLayoutVars>
          <dgm:bulletEnabled val="1"/>
        </dgm:presLayoutVars>
      </dgm:prSet>
      <dgm:spPr/>
    </dgm:pt>
    <dgm:pt modelId="{A3200E7F-5800-4211-9134-370C9C444AEA}" type="pres">
      <dgm:prSet presAssocID="{BF4B1FAA-8768-467E-AFCD-4E0F6CD9CBFF}" presName="spacer" presStyleCnt="0"/>
      <dgm:spPr/>
    </dgm:pt>
    <dgm:pt modelId="{3E8FFD78-3527-4034-A3A0-B71198DF4D40}" type="pres">
      <dgm:prSet presAssocID="{9A8FD860-F178-482F-94A1-F29896DB4A78}" presName="comp" presStyleCnt="0"/>
      <dgm:spPr/>
    </dgm:pt>
    <dgm:pt modelId="{F3471E4F-C786-4BC7-8437-93D1905A0867}" type="pres">
      <dgm:prSet presAssocID="{9A8FD860-F178-482F-94A1-F29896DB4A78}" presName="box" presStyleLbl="node1" presStyleIdx="3" presStyleCnt="4"/>
      <dgm:spPr/>
    </dgm:pt>
    <dgm:pt modelId="{054614F7-618F-48D2-8057-17BBEE5DFE79}" type="pres">
      <dgm:prSet presAssocID="{9A8FD860-F178-482F-94A1-F29896DB4A78}" presName="img" presStyleLbl="fgImgPlace1" presStyleIdx="3" presStyleCnt="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0902DE1C-FFB6-417F-A445-7B2A9E110253}" type="pres">
      <dgm:prSet presAssocID="{9A8FD860-F178-482F-94A1-F29896DB4A78}" presName="text" presStyleLbl="node1" presStyleIdx="3" presStyleCnt="4">
        <dgm:presLayoutVars>
          <dgm:bulletEnabled val="1"/>
        </dgm:presLayoutVars>
      </dgm:prSet>
      <dgm:spPr/>
    </dgm:pt>
  </dgm:ptLst>
  <dgm:cxnLst>
    <dgm:cxn modelId="{967C0908-14EE-47F8-8D64-FBD995E817A1}" type="presOf" srcId="{E3D20AE5-1A22-43F0-A4D8-8B6B242A75E9}" destId="{849AF725-DFBE-46D6-9B16-9628B11FAD1A}" srcOrd="0" destOrd="0" presId="urn:microsoft.com/office/officeart/2005/8/layout/vList4"/>
    <dgm:cxn modelId="{58E1E710-51B7-4385-A677-2FAABA62E15B}" srcId="{8E5C5EB0-802F-41EE-BDC2-3E833FE50288}" destId="{FDAC92DC-277F-48A4-ACCF-2D639F21FB60}" srcOrd="1" destOrd="0" parTransId="{F7095EB1-0F7E-46B6-9197-15ADBF861FF7}" sibTransId="{3B2DF080-678D-4285-909B-BBB60D9BFD5E}"/>
    <dgm:cxn modelId="{992AE111-AEB4-404C-BD3C-92781D35D573}" type="presOf" srcId="{296D19DA-738E-47A1-8213-20B89435E5AA}" destId="{D4C7A5F7-FAF0-43FE-9B50-EFECD3F90DFF}" srcOrd="1" destOrd="0" presId="urn:microsoft.com/office/officeart/2005/8/layout/vList4"/>
    <dgm:cxn modelId="{DAF8FC3F-ED5A-4C18-B551-AABCD8687AD9}" srcId="{8E5C5EB0-802F-41EE-BDC2-3E833FE50288}" destId="{E3D20AE5-1A22-43F0-A4D8-8B6B242A75E9}" srcOrd="0" destOrd="0" parTransId="{459DF99F-E768-401F-A211-0733F41EBEBF}" sibTransId="{D2A230BE-A285-4E22-91DA-84CFFC2F20AD}"/>
    <dgm:cxn modelId="{56DC7461-4DAD-4BFC-8B38-D11894E4E505}" srcId="{8E5C5EB0-802F-41EE-BDC2-3E833FE50288}" destId="{9A8FD860-F178-482F-94A1-F29896DB4A78}" srcOrd="3" destOrd="0" parTransId="{AD9671EC-D905-4DD4-A9D8-F611C5B2C632}" sibTransId="{D869D628-85FE-452D-8B5C-47CDBF8D710D}"/>
    <dgm:cxn modelId="{FF94A046-368D-4BBD-A3AC-841EB27568B9}" type="presOf" srcId="{296D19DA-738E-47A1-8213-20B89435E5AA}" destId="{F57BDFF7-EF58-422A-9B62-0A6B3E4D85BE}" srcOrd="0" destOrd="0" presId="urn:microsoft.com/office/officeart/2005/8/layout/vList4"/>
    <dgm:cxn modelId="{CE92EC69-8FA7-46CB-BB19-AFF2B6783332}" srcId="{8E5C5EB0-802F-41EE-BDC2-3E833FE50288}" destId="{296D19DA-738E-47A1-8213-20B89435E5AA}" srcOrd="2" destOrd="0" parTransId="{D9E49472-1641-4306-9769-999EF96D61AC}" sibTransId="{BF4B1FAA-8768-467E-AFCD-4E0F6CD9CBFF}"/>
    <dgm:cxn modelId="{4751566D-2957-49F6-B279-79B2B51A756F}" type="presOf" srcId="{E3D20AE5-1A22-43F0-A4D8-8B6B242A75E9}" destId="{27F24786-6187-4739-BE88-58E6BCCB7209}" srcOrd="1" destOrd="0" presId="urn:microsoft.com/office/officeart/2005/8/layout/vList4"/>
    <dgm:cxn modelId="{EACDC887-38D4-452D-926B-0F805EB754AB}" type="presOf" srcId="{8E5C5EB0-802F-41EE-BDC2-3E833FE50288}" destId="{C2C5F035-D98C-4366-B139-B3BEA45CA072}" srcOrd="0" destOrd="0" presId="urn:microsoft.com/office/officeart/2005/8/layout/vList4"/>
    <dgm:cxn modelId="{F2481C8E-7B21-401A-AE44-6CCE4DFD3B0A}" type="presOf" srcId="{FDAC92DC-277F-48A4-ACCF-2D639F21FB60}" destId="{F84EE4AD-77AF-4EA3-B21D-1294B39EC847}" srcOrd="0" destOrd="0" presId="urn:microsoft.com/office/officeart/2005/8/layout/vList4"/>
    <dgm:cxn modelId="{88226EA2-7849-478E-BE3F-7F5A55EEA87A}" type="presOf" srcId="{9A8FD860-F178-482F-94A1-F29896DB4A78}" destId="{0902DE1C-FFB6-417F-A445-7B2A9E110253}" srcOrd="1" destOrd="0" presId="urn:microsoft.com/office/officeart/2005/8/layout/vList4"/>
    <dgm:cxn modelId="{9FFE50F5-1EC3-4F41-B0F2-C49D589739EE}" type="presOf" srcId="{9A8FD860-F178-482F-94A1-F29896DB4A78}" destId="{F3471E4F-C786-4BC7-8437-93D1905A0867}" srcOrd="0" destOrd="0" presId="urn:microsoft.com/office/officeart/2005/8/layout/vList4"/>
    <dgm:cxn modelId="{8BF954FD-8E88-4488-9DE7-6CD891117CC6}" type="presOf" srcId="{FDAC92DC-277F-48A4-ACCF-2D639F21FB60}" destId="{8E8AEC2B-9341-4E4F-AE99-9A9AAF108866}" srcOrd="1" destOrd="0" presId="urn:microsoft.com/office/officeart/2005/8/layout/vList4"/>
    <dgm:cxn modelId="{3F110FBB-4504-4742-BD4C-5DD5C127EE75}" type="presParOf" srcId="{C2C5F035-D98C-4366-B139-B3BEA45CA072}" destId="{0CEAA6AA-BB76-47F2-BD0F-735001314EB5}" srcOrd="0" destOrd="0" presId="urn:microsoft.com/office/officeart/2005/8/layout/vList4"/>
    <dgm:cxn modelId="{3BAB1665-4121-49AB-84E5-DA3439FC2948}" type="presParOf" srcId="{0CEAA6AA-BB76-47F2-BD0F-735001314EB5}" destId="{849AF725-DFBE-46D6-9B16-9628B11FAD1A}" srcOrd="0" destOrd="0" presId="urn:microsoft.com/office/officeart/2005/8/layout/vList4"/>
    <dgm:cxn modelId="{772F1110-BBEB-40F1-80EB-2C7ACF321E32}" type="presParOf" srcId="{0CEAA6AA-BB76-47F2-BD0F-735001314EB5}" destId="{0ED0F9E8-EF40-41BD-826A-D448E68E595C}" srcOrd="1" destOrd="0" presId="urn:microsoft.com/office/officeart/2005/8/layout/vList4"/>
    <dgm:cxn modelId="{46B14E57-7E2C-4807-B4F2-4F6193FA54FF}" type="presParOf" srcId="{0CEAA6AA-BB76-47F2-BD0F-735001314EB5}" destId="{27F24786-6187-4739-BE88-58E6BCCB7209}" srcOrd="2" destOrd="0" presId="urn:microsoft.com/office/officeart/2005/8/layout/vList4"/>
    <dgm:cxn modelId="{028C331A-A4D8-4C26-8515-727DAB23328A}" type="presParOf" srcId="{C2C5F035-D98C-4366-B139-B3BEA45CA072}" destId="{A004B96E-9DA9-4E0D-920B-FEF57F3DE972}" srcOrd="1" destOrd="0" presId="urn:microsoft.com/office/officeart/2005/8/layout/vList4"/>
    <dgm:cxn modelId="{1658569C-E4BB-4B55-8F05-006D8E92E7E8}" type="presParOf" srcId="{C2C5F035-D98C-4366-B139-B3BEA45CA072}" destId="{195F7310-ED17-4C6F-A68D-147FCE0C3E28}" srcOrd="2" destOrd="0" presId="urn:microsoft.com/office/officeart/2005/8/layout/vList4"/>
    <dgm:cxn modelId="{B2E1FC0A-83A7-49C9-B0C1-B87D2623A2C3}" type="presParOf" srcId="{195F7310-ED17-4C6F-A68D-147FCE0C3E28}" destId="{F84EE4AD-77AF-4EA3-B21D-1294B39EC847}" srcOrd="0" destOrd="0" presId="urn:microsoft.com/office/officeart/2005/8/layout/vList4"/>
    <dgm:cxn modelId="{DE2C0510-8BC7-4547-90FB-65449CBA63C6}" type="presParOf" srcId="{195F7310-ED17-4C6F-A68D-147FCE0C3E28}" destId="{2EDE1E60-3099-476E-BB55-597B8947843B}" srcOrd="1" destOrd="0" presId="urn:microsoft.com/office/officeart/2005/8/layout/vList4"/>
    <dgm:cxn modelId="{9706B940-924B-429D-BD9F-EEEC9B174A61}" type="presParOf" srcId="{195F7310-ED17-4C6F-A68D-147FCE0C3E28}" destId="{8E8AEC2B-9341-4E4F-AE99-9A9AAF108866}" srcOrd="2" destOrd="0" presId="urn:microsoft.com/office/officeart/2005/8/layout/vList4"/>
    <dgm:cxn modelId="{659CF309-3AA6-4848-920D-250242F9D702}" type="presParOf" srcId="{C2C5F035-D98C-4366-B139-B3BEA45CA072}" destId="{70098729-0342-4686-80F0-7CA41CB9B98C}" srcOrd="3" destOrd="0" presId="urn:microsoft.com/office/officeart/2005/8/layout/vList4"/>
    <dgm:cxn modelId="{358687FA-19F1-4B72-811F-1B5D35DCD4B1}" type="presParOf" srcId="{C2C5F035-D98C-4366-B139-B3BEA45CA072}" destId="{85AD9855-C960-40B4-A6DB-98EF615003F8}" srcOrd="4" destOrd="0" presId="urn:microsoft.com/office/officeart/2005/8/layout/vList4"/>
    <dgm:cxn modelId="{E3EA8C95-5090-456E-B469-84E191557EA6}" type="presParOf" srcId="{85AD9855-C960-40B4-A6DB-98EF615003F8}" destId="{F57BDFF7-EF58-422A-9B62-0A6B3E4D85BE}" srcOrd="0" destOrd="0" presId="urn:microsoft.com/office/officeart/2005/8/layout/vList4"/>
    <dgm:cxn modelId="{D22696F8-6D7A-4320-AEE2-E41935D1CC98}" type="presParOf" srcId="{85AD9855-C960-40B4-A6DB-98EF615003F8}" destId="{1F9BC7CB-6134-4D43-A314-DF47C7573467}" srcOrd="1" destOrd="0" presId="urn:microsoft.com/office/officeart/2005/8/layout/vList4"/>
    <dgm:cxn modelId="{D2F23141-1BA1-4186-8938-6A8D0D2AA487}" type="presParOf" srcId="{85AD9855-C960-40B4-A6DB-98EF615003F8}" destId="{D4C7A5F7-FAF0-43FE-9B50-EFECD3F90DFF}" srcOrd="2" destOrd="0" presId="urn:microsoft.com/office/officeart/2005/8/layout/vList4"/>
    <dgm:cxn modelId="{B9E5B0FF-B1DF-49DA-8800-E9D9BAA53991}" type="presParOf" srcId="{C2C5F035-D98C-4366-B139-B3BEA45CA072}" destId="{A3200E7F-5800-4211-9134-370C9C444AEA}" srcOrd="5" destOrd="0" presId="urn:microsoft.com/office/officeart/2005/8/layout/vList4"/>
    <dgm:cxn modelId="{FB92E258-6A71-47CA-B4DC-9D81AA25E3D5}" type="presParOf" srcId="{C2C5F035-D98C-4366-B139-B3BEA45CA072}" destId="{3E8FFD78-3527-4034-A3A0-B71198DF4D40}" srcOrd="6" destOrd="0" presId="urn:microsoft.com/office/officeart/2005/8/layout/vList4"/>
    <dgm:cxn modelId="{8115EDC8-1E5E-46A2-B811-186DD91C662E}" type="presParOf" srcId="{3E8FFD78-3527-4034-A3A0-B71198DF4D40}" destId="{F3471E4F-C786-4BC7-8437-93D1905A0867}" srcOrd="0" destOrd="0" presId="urn:microsoft.com/office/officeart/2005/8/layout/vList4"/>
    <dgm:cxn modelId="{3205E9F3-EB23-4171-8BAB-FEEFB82120F1}" type="presParOf" srcId="{3E8FFD78-3527-4034-A3A0-B71198DF4D40}" destId="{054614F7-618F-48D2-8057-17BBEE5DFE79}" srcOrd="1" destOrd="0" presId="urn:microsoft.com/office/officeart/2005/8/layout/vList4"/>
    <dgm:cxn modelId="{7B2E6DBA-B02B-4CF3-A95F-9ADDC1767535}" type="presParOf" srcId="{3E8FFD78-3527-4034-A3A0-B71198DF4D40}" destId="{0902DE1C-FFB6-417F-A445-7B2A9E110253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E62A20-C360-473B-A0E2-955CF92AABEF}">
      <dsp:nvSpPr>
        <dsp:cNvPr id="0" name=""/>
        <dsp:cNvSpPr/>
      </dsp:nvSpPr>
      <dsp:spPr>
        <a:xfrm rot="10800000">
          <a:off x="1377538" y="0"/>
          <a:ext cx="4589461" cy="886185"/>
        </a:xfrm>
        <a:prstGeom prst="homePlate">
          <a:avLst/>
        </a:prstGeom>
        <a:solidFill>
          <a:schemeClr val="accent4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783" tIns="53340" rIns="99568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en-US" sz="1400" b="0" kern="1200" dirty="0">
              <a:latin typeface="Pragmatica Book" panose="020B0503040502020204" pitchFamily="34" charset="0"/>
              <a:cs typeface="Circular Std Book Italic" panose="020B0604020101020102" pitchFamily="34" charset="0"/>
            </a:rPr>
            <a:t>PM157 2015 &amp; PM192 2015</a:t>
          </a:r>
          <a:endParaRPr lang="en-US" sz="1400" b="0" kern="1200" dirty="0"/>
        </a:p>
      </dsp:txBody>
      <dsp:txXfrm rot="10800000">
        <a:off x="1599084" y="0"/>
        <a:ext cx="4367915" cy="886185"/>
      </dsp:txXfrm>
    </dsp:sp>
    <dsp:sp modelId="{F5636E15-555E-42F0-A54F-4846DC67CD6B}">
      <dsp:nvSpPr>
        <dsp:cNvPr id="0" name=""/>
        <dsp:cNvSpPr/>
      </dsp:nvSpPr>
      <dsp:spPr>
        <a:xfrm>
          <a:off x="934445" y="276"/>
          <a:ext cx="886185" cy="886185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5B3416-5607-4CED-AB78-7F5EADAAD256}">
      <dsp:nvSpPr>
        <dsp:cNvPr id="0" name=""/>
        <dsp:cNvSpPr/>
      </dsp:nvSpPr>
      <dsp:spPr>
        <a:xfrm rot="10800000">
          <a:off x="1377538" y="1150995"/>
          <a:ext cx="4589461" cy="886185"/>
        </a:xfrm>
        <a:prstGeom prst="homePlate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783" tIns="53340" rIns="99568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latin typeface="Pragmatica Book" panose="020B0503040502020204" pitchFamily="34" charset="0"/>
              <a:cs typeface="Circular Std Book Italic" panose="020B0604020101020102" pitchFamily="34" charset="0"/>
            </a:rPr>
            <a:t>Alur Proses </a:t>
          </a:r>
          <a:r>
            <a:rPr lang="en-US" sz="1400" b="0" kern="1200" dirty="0" err="1">
              <a:latin typeface="Pragmatica Book" panose="020B0503040502020204" pitchFamily="34" charset="0"/>
              <a:cs typeface="Circular Std Book Italic" panose="020B0604020101020102" pitchFamily="34" charset="0"/>
            </a:rPr>
            <a:t>Integrasi</a:t>
          </a:r>
          <a:r>
            <a:rPr lang="en-US" sz="1400" b="0" kern="1200" dirty="0">
              <a:latin typeface="Pragmatica Book" panose="020B0503040502020204" pitchFamily="34" charset="0"/>
              <a:cs typeface="Circular Std Book Italic" panose="020B0604020101020102" pitchFamily="34" charset="0"/>
            </a:rPr>
            <a:t> </a:t>
          </a:r>
          <a:r>
            <a:rPr lang="en-US" sz="1400" b="0" kern="1200" dirty="0" err="1">
              <a:latin typeface="Pragmatica Book" panose="020B0503040502020204" pitchFamily="34" charset="0"/>
              <a:cs typeface="Circular Std Book Italic" panose="020B0604020101020102" pitchFamily="34" charset="0"/>
            </a:rPr>
            <a:t>Inaportnet</a:t>
          </a:r>
          <a:endParaRPr lang="en-US" sz="1400" b="0" kern="1200" dirty="0">
            <a:latin typeface="Pragmatica Book" panose="020B0503040502020204" pitchFamily="34" charset="0"/>
            <a:cs typeface="Circular Std Book Italic" panose="020B0604020101020102" pitchFamily="34" charset="0"/>
          </a:endParaRPr>
        </a:p>
      </dsp:txBody>
      <dsp:txXfrm rot="10800000">
        <a:off x="1599084" y="1150995"/>
        <a:ext cx="4367915" cy="886185"/>
      </dsp:txXfrm>
    </dsp:sp>
    <dsp:sp modelId="{6A0A9CF7-85AB-480C-A181-25DFA6260705}">
      <dsp:nvSpPr>
        <dsp:cNvPr id="0" name=""/>
        <dsp:cNvSpPr/>
      </dsp:nvSpPr>
      <dsp:spPr>
        <a:xfrm>
          <a:off x="934445" y="1150995"/>
          <a:ext cx="886185" cy="886185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4000" r="-5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3341F8-A13C-4F92-BAC9-628B3158F84F}">
      <dsp:nvSpPr>
        <dsp:cNvPr id="0" name=""/>
        <dsp:cNvSpPr/>
      </dsp:nvSpPr>
      <dsp:spPr>
        <a:xfrm rot="10800000">
          <a:off x="1377538" y="2301713"/>
          <a:ext cx="4589461" cy="886185"/>
        </a:xfrm>
        <a:prstGeom prst="homePlate">
          <a:avLst/>
        </a:prstGeom>
        <a:solidFill>
          <a:schemeClr val="accent4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783" tIns="53340" rIns="99568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latin typeface="Pragmatica Book" panose="020B0503040502020204" pitchFamily="34" charset="0"/>
              <a:cs typeface="Circular Std Book Italic" panose="020B0604020101020102" pitchFamily="34" charset="0"/>
            </a:rPr>
            <a:t>Surrounding </a:t>
          </a:r>
          <a:r>
            <a:rPr lang="en-US" sz="1400" b="0" kern="1200" dirty="0" err="1">
              <a:latin typeface="Pragmatica Book" panose="020B0503040502020204" pitchFamily="34" charset="0"/>
              <a:cs typeface="Circular Std Book Italic" panose="020B0604020101020102" pitchFamily="34" charset="0"/>
            </a:rPr>
            <a:t>Aplikasi</a:t>
          </a:r>
          <a:r>
            <a:rPr lang="en-US" sz="1400" b="0" kern="1200" dirty="0">
              <a:latin typeface="Pragmatica Book" panose="020B0503040502020204" pitchFamily="34" charset="0"/>
              <a:cs typeface="Circular Std Book Italic" panose="020B0604020101020102" pitchFamily="34" charset="0"/>
            </a:rPr>
            <a:t> </a:t>
          </a:r>
          <a:r>
            <a:rPr lang="en-US" sz="1400" b="0" kern="1200" dirty="0" err="1">
              <a:latin typeface="Pragmatica Book" panose="020B0503040502020204" pitchFamily="34" charset="0"/>
              <a:cs typeface="Circular Std Book Italic" panose="020B0604020101020102" pitchFamily="34" charset="0"/>
            </a:rPr>
            <a:t>Layanan</a:t>
          </a:r>
          <a:r>
            <a:rPr lang="en-US" sz="1400" b="0" kern="1200" dirty="0">
              <a:latin typeface="Pragmatica Book" panose="020B0503040502020204" pitchFamily="34" charset="0"/>
              <a:cs typeface="Circular Std Book Italic" panose="020B0604020101020102" pitchFamily="34" charset="0"/>
            </a:rPr>
            <a:t> </a:t>
          </a:r>
          <a:r>
            <a:rPr lang="en-US" sz="1400" b="0" kern="1200" dirty="0" err="1">
              <a:latin typeface="Pragmatica Book" panose="020B0503040502020204" pitchFamily="34" charset="0"/>
              <a:cs typeface="Circular Std Book Italic" panose="020B0604020101020102" pitchFamily="34" charset="0"/>
            </a:rPr>
            <a:t>Kapal</a:t>
          </a:r>
          <a:endParaRPr lang="en-US" sz="1400" b="0" kern="1200" dirty="0">
            <a:latin typeface="Pragmatica Book" panose="020B0503040502020204" pitchFamily="34" charset="0"/>
            <a:cs typeface="Circular Std Book Italic" panose="020B0604020101020102" pitchFamily="34" charset="0"/>
          </a:endParaRPr>
        </a:p>
      </dsp:txBody>
      <dsp:txXfrm rot="10800000">
        <a:off x="1599084" y="2301713"/>
        <a:ext cx="4367915" cy="886185"/>
      </dsp:txXfrm>
    </dsp:sp>
    <dsp:sp modelId="{16F30A34-A4B1-479C-9CF0-27D55E5C062C}">
      <dsp:nvSpPr>
        <dsp:cNvPr id="0" name=""/>
        <dsp:cNvSpPr/>
      </dsp:nvSpPr>
      <dsp:spPr>
        <a:xfrm>
          <a:off x="934445" y="2301713"/>
          <a:ext cx="886185" cy="886185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8B495C-79D0-403A-99E3-4E566CB2E60B}">
      <dsp:nvSpPr>
        <dsp:cNvPr id="0" name=""/>
        <dsp:cNvSpPr/>
      </dsp:nvSpPr>
      <dsp:spPr>
        <a:xfrm rot="10800000">
          <a:off x="1377538" y="3452431"/>
          <a:ext cx="4589461" cy="886185"/>
        </a:xfrm>
        <a:prstGeom prst="homePlate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0783" tIns="53340" rIns="99568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 err="1">
              <a:latin typeface="Pragmatica Book" panose="020B0503040502020204" pitchFamily="34" charset="0"/>
              <a:cs typeface="Circular Std Book Italic" panose="020B0604020101020102" pitchFamily="34" charset="0"/>
            </a:rPr>
            <a:t>Persiapan</a:t>
          </a:r>
          <a:r>
            <a:rPr lang="en-US" sz="1400" b="0" kern="1200" dirty="0">
              <a:latin typeface="Pragmatica Book" panose="020B0503040502020204" pitchFamily="34" charset="0"/>
              <a:cs typeface="Circular Std Book Italic" panose="020B0604020101020102" pitchFamily="34" charset="0"/>
            </a:rPr>
            <a:t> </a:t>
          </a:r>
          <a:r>
            <a:rPr lang="en-US" sz="1400" b="0" kern="1200" dirty="0" err="1">
              <a:latin typeface="Pragmatica Book" panose="020B0503040502020204" pitchFamily="34" charset="0"/>
              <a:cs typeface="Circular Std Book Italic" panose="020B0604020101020102" pitchFamily="34" charset="0"/>
            </a:rPr>
            <a:t>Implementasi</a:t>
          </a:r>
          <a:endParaRPr lang="en-US" sz="1400" b="0" kern="1200" dirty="0">
            <a:latin typeface="Pragmatica Book" panose="020B0503040502020204" pitchFamily="34" charset="0"/>
            <a:cs typeface="Circular Std Book Italic" panose="020B0604020101020102" pitchFamily="34" charset="0"/>
          </a:endParaRPr>
        </a:p>
      </dsp:txBody>
      <dsp:txXfrm rot="10800000">
        <a:off x="1599084" y="3452431"/>
        <a:ext cx="4367915" cy="886185"/>
      </dsp:txXfrm>
    </dsp:sp>
    <dsp:sp modelId="{48FDD242-5AB2-4242-866E-62960C1365E9}">
      <dsp:nvSpPr>
        <dsp:cNvPr id="0" name=""/>
        <dsp:cNvSpPr/>
      </dsp:nvSpPr>
      <dsp:spPr>
        <a:xfrm>
          <a:off x="934445" y="3452431"/>
          <a:ext cx="886185" cy="886185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9AF725-DFBE-46D6-9B16-9628B11FAD1A}">
      <dsp:nvSpPr>
        <dsp:cNvPr id="0" name=""/>
        <dsp:cNvSpPr/>
      </dsp:nvSpPr>
      <dsp:spPr>
        <a:xfrm>
          <a:off x="0" y="0"/>
          <a:ext cx="5980067" cy="900912"/>
        </a:xfrm>
        <a:prstGeom prst="roundRect">
          <a:avLst>
            <a:gd name="adj" fmla="val 10000"/>
          </a:avLst>
        </a:prstGeom>
        <a:solidFill>
          <a:srgbClr val="0077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id-ID" sz="1800" b="0" i="0" u="none" strike="noStrike" kern="1200" cap="none" normalizeH="0" baseline="0" dirty="0">
              <a:ln/>
              <a:effectLst/>
              <a:latin typeface="Pragmatica Book" panose="020B0503040502020204" pitchFamily="34" charset="0"/>
              <a:ea typeface="+mn-ea"/>
              <a:cs typeface="Calibri" pitchFamily="34" charset="0"/>
            </a:rPr>
            <a:t>Master Kapal</a:t>
          </a:r>
        </a:p>
      </dsp:txBody>
      <dsp:txXfrm>
        <a:off x="1286104" y="0"/>
        <a:ext cx="4693962" cy="900912"/>
      </dsp:txXfrm>
    </dsp:sp>
    <dsp:sp modelId="{0ED0F9E8-EF40-41BD-826A-D448E68E595C}">
      <dsp:nvSpPr>
        <dsp:cNvPr id="0" name=""/>
        <dsp:cNvSpPr/>
      </dsp:nvSpPr>
      <dsp:spPr>
        <a:xfrm>
          <a:off x="90091" y="90091"/>
          <a:ext cx="1196013" cy="72073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4EE4AD-77AF-4EA3-B21D-1294B39EC847}">
      <dsp:nvSpPr>
        <dsp:cNvPr id="0" name=""/>
        <dsp:cNvSpPr/>
      </dsp:nvSpPr>
      <dsp:spPr>
        <a:xfrm>
          <a:off x="0" y="991004"/>
          <a:ext cx="5980067" cy="900912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800" b="0" kern="1200" dirty="0">
              <a:latin typeface="Pragmatica Book" panose="020B0503040502020204" pitchFamily="34" charset="0"/>
              <a:ea typeface="+mn-ea"/>
              <a:cs typeface="Arial" pitchFamily="34" charset="0"/>
            </a:rPr>
            <a:t>Master Agen</a:t>
          </a:r>
          <a:endParaRPr lang="en-US" sz="1800" b="0" kern="1200" dirty="0">
            <a:latin typeface="Pragmatica Book" panose="020B0503040502020204" pitchFamily="34" charset="0"/>
            <a:ea typeface="+mn-ea"/>
            <a:cs typeface="+mn-cs"/>
          </a:endParaRPr>
        </a:p>
      </dsp:txBody>
      <dsp:txXfrm>
        <a:off x="1286104" y="991004"/>
        <a:ext cx="4693962" cy="900912"/>
      </dsp:txXfrm>
    </dsp:sp>
    <dsp:sp modelId="{2EDE1E60-3099-476E-BB55-597B8947843B}">
      <dsp:nvSpPr>
        <dsp:cNvPr id="0" name=""/>
        <dsp:cNvSpPr/>
      </dsp:nvSpPr>
      <dsp:spPr>
        <a:xfrm>
          <a:off x="90091" y="1081095"/>
          <a:ext cx="1196013" cy="72073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7BDFF7-EF58-422A-9B62-0A6B3E4D85BE}">
      <dsp:nvSpPr>
        <dsp:cNvPr id="0" name=""/>
        <dsp:cNvSpPr/>
      </dsp:nvSpPr>
      <dsp:spPr>
        <a:xfrm>
          <a:off x="0" y="1982008"/>
          <a:ext cx="5980067" cy="900912"/>
        </a:xfrm>
        <a:prstGeom prst="roundRect">
          <a:avLst>
            <a:gd name="adj" fmla="val 10000"/>
          </a:avLst>
        </a:prstGeom>
        <a:solidFill>
          <a:schemeClr val="accent4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id-ID" sz="1800" b="0" i="0" u="none" strike="noStrike" kern="1200" cap="none" normalizeH="0" baseline="0" dirty="0">
              <a:ln/>
              <a:effectLst/>
              <a:latin typeface="Pragmatica Book" panose="020B0503040502020204" pitchFamily="34" charset="0"/>
              <a:ea typeface="+mn-ea"/>
              <a:cs typeface="Arial" pitchFamily="34" charset="0"/>
            </a:rPr>
            <a:t>Master Dermaga</a:t>
          </a:r>
        </a:p>
      </dsp:txBody>
      <dsp:txXfrm>
        <a:off x="1286104" y="1982008"/>
        <a:ext cx="4693962" cy="900912"/>
      </dsp:txXfrm>
    </dsp:sp>
    <dsp:sp modelId="{1F9BC7CB-6134-4D43-A314-DF47C7573467}">
      <dsp:nvSpPr>
        <dsp:cNvPr id="0" name=""/>
        <dsp:cNvSpPr/>
      </dsp:nvSpPr>
      <dsp:spPr>
        <a:xfrm>
          <a:off x="90091" y="2072099"/>
          <a:ext cx="1196013" cy="72073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3000" r="-5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471E4F-C786-4BC7-8437-93D1905A0867}">
      <dsp:nvSpPr>
        <dsp:cNvPr id="0" name=""/>
        <dsp:cNvSpPr/>
      </dsp:nvSpPr>
      <dsp:spPr>
        <a:xfrm>
          <a:off x="0" y="2973012"/>
          <a:ext cx="5980067" cy="900912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800" b="0" kern="1200" dirty="0">
              <a:latin typeface="Pragmatica Book" panose="020B0503040502020204" pitchFamily="34" charset="0"/>
              <a:ea typeface="+mn-ea"/>
              <a:cs typeface="Arial" pitchFamily="34" charset="0"/>
            </a:rPr>
            <a:t>Master Pelabuhan</a:t>
          </a:r>
          <a:endParaRPr lang="en-US" sz="1800" b="0" kern="1200" dirty="0">
            <a:latin typeface="Pragmatica Book" panose="020B0503040502020204" pitchFamily="34" charset="0"/>
            <a:ea typeface="+mn-ea"/>
            <a:cs typeface="+mn-cs"/>
          </a:endParaRPr>
        </a:p>
      </dsp:txBody>
      <dsp:txXfrm>
        <a:off x="1286104" y="2973012"/>
        <a:ext cx="4693962" cy="900912"/>
      </dsp:txXfrm>
    </dsp:sp>
    <dsp:sp modelId="{054614F7-618F-48D2-8057-17BBEE5DFE79}">
      <dsp:nvSpPr>
        <dsp:cNvPr id="0" name=""/>
        <dsp:cNvSpPr/>
      </dsp:nvSpPr>
      <dsp:spPr>
        <a:xfrm>
          <a:off x="90091" y="3063103"/>
          <a:ext cx="1196013" cy="72073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775784-F04F-433E-8917-13E30C95F7B1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599C6-C61D-4F31-A54B-B76525E973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70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7472B4-C4FF-459A-9D27-7C81643A089B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D5A7F6-9D38-40A2-8E54-745F045F4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314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2470C-D987-4A7D-9A8E-84C806B1119A}" type="slidenum">
              <a:rPr lang="id-ID" smtClean="0"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421032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2470C-D987-4A7D-9A8E-84C806B1119A}" type="slidenum">
              <a:rPr lang="id-ID" smtClean="0"/>
              <a:t>26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19877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6D62DF-B101-45D0-AF68-EF92CDC8802E}" type="slidenum">
              <a:rPr lang="id-ID" smtClean="0"/>
              <a:t>32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11337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92470C-D987-4A7D-9A8E-84C806B1119A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7826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 marR="34290">
              <a:lnSpc>
                <a:spcPct val="101725"/>
              </a:lnSpc>
              <a:spcBef>
                <a:spcPts val="1470"/>
              </a:spcBef>
            </a:pPr>
            <a:r>
              <a:rPr lang="en-US" sz="1400" b="0" spc="0" dirty="0">
                <a:latin typeface="+mn-lt"/>
                <a:cs typeface="Calibri"/>
              </a:rPr>
              <a:t>AP</a:t>
            </a:r>
            <a:r>
              <a:rPr lang="en-US" sz="1400" b="0" spc="4" dirty="0">
                <a:latin typeface="+mn-lt"/>
                <a:cs typeface="Calibri"/>
              </a:rPr>
              <a:t> </a:t>
            </a:r>
            <a:r>
              <a:rPr lang="en-US" sz="1400" b="0" spc="0" dirty="0">
                <a:latin typeface="+mn-lt"/>
                <a:cs typeface="Calibri"/>
              </a:rPr>
              <a:t>:</a:t>
            </a:r>
            <a:r>
              <a:rPr lang="en-US" sz="1400" b="0" spc="9" dirty="0">
                <a:latin typeface="+mn-lt"/>
                <a:cs typeface="Calibri"/>
              </a:rPr>
              <a:t> </a:t>
            </a:r>
            <a:r>
              <a:rPr lang="en-US" sz="1400" b="0" spc="0" dirty="0">
                <a:latin typeface="+mn-lt"/>
                <a:cs typeface="Calibri"/>
              </a:rPr>
              <a:t>A</a:t>
            </a:r>
            <a:r>
              <a:rPr lang="en-US" sz="1400" b="0" spc="-4" dirty="0">
                <a:latin typeface="+mn-lt"/>
                <a:cs typeface="Calibri"/>
              </a:rPr>
              <a:t>g</a:t>
            </a:r>
            <a:r>
              <a:rPr lang="en-US" sz="1400" b="0" spc="0" dirty="0">
                <a:latin typeface="+mn-lt"/>
                <a:cs typeface="Calibri"/>
              </a:rPr>
              <a:t>e</a:t>
            </a:r>
            <a:r>
              <a:rPr lang="en-US" sz="1400" b="0" spc="-4" dirty="0">
                <a:latin typeface="+mn-lt"/>
                <a:cs typeface="Calibri"/>
              </a:rPr>
              <a:t>n</a:t>
            </a:r>
            <a:r>
              <a:rPr lang="en-US" sz="1400" b="0" spc="0" dirty="0">
                <a:latin typeface="+mn-lt"/>
                <a:cs typeface="Calibri"/>
              </a:rPr>
              <a:t>t</a:t>
            </a:r>
            <a:r>
              <a:rPr lang="en-US" sz="1400" b="0" spc="-14" dirty="0">
                <a:latin typeface="+mn-lt"/>
                <a:cs typeface="Calibri"/>
              </a:rPr>
              <a:t> </a:t>
            </a:r>
            <a:r>
              <a:rPr lang="en-US" sz="1400" b="0" spc="-39" dirty="0" err="1">
                <a:latin typeface="+mn-lt"/>
                <a:cs typeface="Calibri"/>
              </a:rPr>
              <a:t>P</a:t>
            </a:r>
            <a:r>
              <a:rPr lang="en-US" sz="1400" b="0" spc="0" dirty="0" err="1">
                <a:latin typeface="+mn-lt"/>
                <a:cs typeface="Calibri"/>
              </a:rPr>
              <a:t>el</a:t>
            </a:r>
            <a:r>
              <a:rPr lang="en-US" sz="1400" b="0" spc="-34" dirty="0" err="1">
                <a:latin typeface="+mn-lt"/>
                <a:cs typeface="Calibri"/>
              </a:rPr>
              <a:t>a</a:t>
            </a:r>
            <a:r>
              <a:rPr lang="en-US" sz="1400" b="0" spc="-25" dirty="0" err="1">
                <a:latin typeface="+mn-lt"/>
                <a:cs typeface="Calibri"/>
              </a:rPr>
              <a:t>y</a:t>
            </a:r>
            <a:r>
              <a:rPr lang="en-US" sz="1400" b="0" spc="0" dirty="0" err="1">
                <a:latin typeface="+mn-lt"/>
                <a:cs typeface="Calibri"/>
              </a:rPr>
              <a:t>a</a:t>
            </a:r>
            <a:r>
              <a:rPr lang="en-US" sz="1400" b="0" spc="-34" dirty="0" err="1">
                <a:latin typeface="+mn-lt"/>
                <a:cs typeface="Calibri"/>
              </a:rPr>
              <a:t>r</a:t>
            </a:r>
            <a:r>
              <a:rPr lang="en-US" sz="1400" b="0" spc="0" dirty="0" err="1">
                <a:latin typeface="+mn-lt"/>
                <a:cs typeface="Calibri"/>
              </a:rPr>
              <a:t>an</a:t>
            </a:r>
            <a:endParaRPr lang="en-US" sz="1400" b="0" dirty="0">
              <a:latin typeface="+mn-lt"/>
              <a:cs typeface="Calibri"/>
            </a:endParaRPr>
          </a:p>
          <a:p>
            <a:pPr marL="12700" marR="34290">
              <a:lnSpc>
                <a:spcPts val="2160"/>
              </a:lnSpc>
              <a:spcBef>
                <a:spcPts val="108"/>
              </a:spcBef>
            </a:pPr>
            <a:r>
              <a:rPr lang="en-US" sz="1400" b="0" spc="0" baseline="1517" dirty="0">
                <a:latin typeface="+mn-lt"/>
                <a:cs typeface="Calibri"/>
              </a:rPr>
              <a:t>P</a:t>
            </a:r>
            <a:r>
              <a:rPr lang="en-US" sz="1400" b="0" spc="4" baseline="1517" dirty="0">
                <a:latin typeface="+mn-lt"/>
                <a:cs typeface="Calibri"/>
              </a:rPr>
              <a:t>B</a:t>
            </a:r>
            <a:r>
              <a:rPr lang="en-US" sz="1400" b="0" spc="0" baseline="1517" dirty="0">
                <a:latin typeface="+mn-lt"/>
                <a:cs typeface="Calibri"/>
              </a:rPr>
              <a:t>M</a:t>
            </a:r>
            <a:r>
              <a:rPr lang="en-US" sz="1400" b="0" spc="14" baseline="1517" dirty="0">
                <a:latin typeface="+mn-lt"/>
                <a:cs typeface="Calibri"/>
              </a:rPr>
              <a:t> </a:t>
            </a:r>
            <a:r>
              <a:rPr lang="en-US" sz="1400" b="0" spc="0" baseline="1517" dirty="0">
                <a:latin typeface="+mn-lt"/>
                <a:cs typeface="Calibri"/>
              </a:rPr>
              <a:t>:</a:t>
            </a:r>
            <a:r>
              <a:rPr lang="en-US" sz="1400" b="0" spc="4" baseline="1517" dirty="0">
                <a:latin typeface="+mn-lt"/>
                <a:cs typeface="Calibri"/>
              </a:rPr>
              <a:t> </a:t>
            </a:r>
            <a:r>
              <a:rPr lang="en-US" sz="1400" b="0" spc="-39" baseline="1517" dirty="0">
                <a:latin typeface="+mn-lt"/>
                <a:cs typeface="Calibri"/>
              </a:rPr>
              <a:t>P</a:t>
            </a:r>
            <a:r>
              <a:rPr lang="en-US" sz="1400" b="0" spc="0" baseline="1517" dirty="0">
                <a:latin typeface="+mn-lt"/>
                <a:cs typeface="Calibri"/>
              </a:rPr>
              <a:t>eru</a:t>
            </a:r>
            <a:r>
              <a:rPr lang="en-US" sz="1400" b="0" spc="4" baseline="1517" dirty="0">
                <a:latin typeface="+mn-lt"/>
                <a:cs typeface="Calibri"/>
              </a:rPr>
              <a:t>s</a:t>
            </a:r>
            <a:r>
              <a:rPr lang="en-US" sz="1400" b="0" spc="0" baseline="1517" dirty="0">
                <a:latin typeface="+mn-lt"/>
                <a:cs typeface="Calibri"/>
              </a:rPr>
              <a:t>ah</a:t>
            </a:r>
            <a:r>
              <a:rPr lang="en-US" sz="1400" b="0" spc="4" baseline="1517" dirty="0">
                <a:latin typeface="+mn-lt"/>
                <a:cs typeface="Calibri"/>
              </a:rPr>
              <a:t>a</a:t>
            </a:r>
            <a:r>
              <a:rPr lang="en-US" sz="1400" b="0" spc="0" baseline="1517" dirty="0">
                <a:latin typeface="+mn-lt"/>
                <a:cs typeface="Calibri"/>
              </a:rPr>
              <a:t>an </a:t>
            </a:r>
            <a:r>
              <a:rPr lang="en-US" sz="1400" b="0" spc="0" baseline="1517" dirty="0" err="1">
                <a:latin typeface="+mn-lt"/>
                <a:cs typeface="Calibri"/>
              </a:rPr>
              <a:t>Bo</a:t>
            </a:r>
            <a:r>
              <a:rPr lang="en-US" sz="1400" b="0" spc="4" baseline="1517" dirty="0" err="1">
                <a:latin typeface="+mn-lt"/>
                <a:cs typeface="Calibri"/>
              </a:rPr>
              <a:t>n</a:t>
            </a:r>
            <a:r>
              <a:rPr lang="en-US" sz="1400" b="0" spc="0" baseline="1517" dirty="0" err="1">
                <a:latin typeface="+mn-lt"/>
                <a:cs typeface="Calibri"/>
              </a:rPr>
              <a:t>g</a:t>
            </a:r>
            <a:r>
              <a:rPr lang="en-US" sz="1400" b="0" spc="-34" baseline="1517" dirty="0" err="1">
                <a:latin typeface="+mn-lt"/>
                <a:cs typeface="Calibri"/>
              </a:rPr>
              <a:t>k</a:t>
            </a:r>
            <a:r>
              <a:rPr lang="en-US" sz="1400" b="0" spc="0" baseline="1517" dirty="0" err="1">
                <a:latin typeface="+mn-lt"/>
                <a:cs typeface="Calibri"/>
              </a:rPr>
              <a:t>ar</a:t>
            </a:r>
            <a:r>
              <a:rPr lang="en-US" sz="1400" b="0" spc="0" baseline="1517" dirty="0">
                <a:latin typeface="+mn-lt"/>
                <a:cs typeface="Calibri"/>
              </a:rPr>
              <a:t> </a:t>
            </a:r>
            <a:r>
              <a:rPr lang="en-US" sz="1400" b="0" spc="0" baseline="1517" dirty="0" err="1">
                <a:latin typeface="+mn-lt"/>
                <a:cs typeface="Calibri"/>
              </a:rPr>
              <a:t>Mu</a:t>
            </a:r>
            <a:r>
              <a:rPr lang="en-US" sz="1400" b="0" spc="-9" baseline="1517" dirty="0" err="1">
                <a:latin typeface="+mn-lt"/>
                <a:cs typeface="Calibri"/>
              </a:rPr>
              <a:t>a</a:t>
            </a:r>
            <a:r>
              <a:rPr lang="en-US" sz="1400" b="0" spc="0" baseline="1517" dirty="0" err="1">
                <a:latin typeface="+mn-lt"/>
                <a:cs typeface="Calibri"/>
              </a:rPr>
              <a:t>t</a:t>
            </a:r>
            <a:endParaRPr lang="en-US" sz="1400" b="0" dirty="0">
              <a:latin typeface="+mn-lt"/>
              <a:cs typeface="Calibri"/>
            </a:endParaRPr>
          </a:p>
          <a:p>
            <a:pPr marL="12700" marR="34290">
              <a:lnSpc>
                <a:spcPts val="2160"/>
              </a:lnSpc>
            </a:pPr>
            <a:r>
              <a:rPr lang="en-US" sz="1400" b="0" spc="0" baseline="1517" dirty="0">
                <a:latin typeface="+mn-lt"/>
                <a:cs typeface="Calibri"/>
              </a:rPr>
              <a:t>J</a:t>
            </a:r>
            <a:r>
              <a:rPr lang="en-US" sz="1400" b="0" spc="4" baseline="1517" dirty="0">
                <a:latin typeface="+mn-lt"/>
                <a:cs typeface="Calibri"/>
              </a:rPr>
              <a:t>P</a:t>
            </a:r>
            <a:r>
              <a:rPr lang="en-US" sz="1400" b="0" spc="0" baseline="1517" dirty="0">
                <a:latin typeface="+mn-lt"/>
                <a:cs typeface="Calibri"/>
              </a:rPr>
              <a:t>T :</a:t>
            </a:r>
            <a:r>
              <a:rPr lang="en-US" sz="1400" b="0" spc="9" baseline="1517" dirty="0">
                <a:latin typeface="+mn-lt"/>
                <a:cs typeface="Calibri"/>
              </a:rPr>
              <a:t> </a:t>
            </a:r>
            <a:r>
              <a:rPr lang="en-US" sz="1400" b="0" spc="0" baseline="1517" dirty="0" err="1">
                <a:latin typeface="+mn-lt"/>
                <a:cs typeface="Calibri"/>
              </a:rPr>
              <a:t>Ja</a:t>
            </a:r>
            <a:r>
              <a:rPr lang="en-US" sz="1400" b="0" spc="4" baseline="1517" dirty="0" err="1">
                <a:latin typeface="+mn-lt"/>
                <a:cs typeface="Calibri"/>
              </a:rPr>
              <a:t>s</a:t>
            </a:r>
            <a:r>
              <a:rPr lang="en-US" sz="1400" b="0" spc="0" baseline="1517" dirty="0" err="1">
                <a:latin typeface="+mn-lt"/>
                <a:cs typeface="Calibri"/>
              </a:rPr>
              <a:t>a</a:t>
            </a:r>
            <a:r>
              <a:rPr lang="en-US" sz="1400" b="0" spc="-9" baseline="1517" dirty="0">
                <a:latin typeface="+mn-lt"/>
                <a:cs typeface="Calibri"/>
              </a:rPr>
              <a:t> </a:t>
            </a:r>
            <a:r>
              <a:rPr lang="en-US" sz="1400" b="0" spc="-39" baseline="1517" dirty="0" err="1">
                <a:latin typeface="+mn-lt"/>
                <a:cs typeface="Calibri"/>
              </a:rPr>
              <a:t>P</a:t>
            </a:r>
            <a:r>
              <a:rPr lang="en-US" sz="1400" b="0" spc="0" baseline="1517" dirty="0" err="1">
                <a:latin typeface="+mn-lt"/>
                <a:cs typeface="Calibri"/>
              </a:rPr>
              <a:t>e</a:t>
            </a:r>
            <a:r>
              <a:rPr lang="en-US" sz="1400" b="0" spc="4" baseline="1517" dirty="0" err="1">
                <a:latin typeface="+mn-lt"/>
                <a:cs typeface="Calibri"/>
              </a:rPr>
              <a:t>n</a:t>
            </a:r>
            <a:r>
              <a:rPr lang="en-US" sz="1400" b="0" spc="0" baseline="1517" dirty="0" err="1">
                <a:latin typeface="+mn-lt"/>
                <a:cs typeface="Calibri"/>
              </a:rPr>
              <a:t>g</a:t>
            </a:r>
            <a:r>
              <a:rPr lang="en-US" sz="1400" b="0" spc="4" baseline="1517" dirty="0" err="1">
                <a:latin typeface="+mn-lt"/>
                <a:cs typeface="Calibri"/>
              </a:rPr>
              <a:t>u</a:t>
            </a:r>
            <a:r>
              <a:rPr lang="en-US" sz="1400" b="0" spc="0" baseline="1517" dirty="0" err="1">
                <a:latin typeface="+mn-lt"/>
                <a:cs typeface="Calibri"/>
              </a:rPr>
              <a:t>rusan</a:t>
            </a:r>
            <a:r>
              <a:rPr lang="en-US" sz="1400" b="0" spc="14" baseline="1517" dirty="0">
                <a:latin typeface="+mn-lt"/>
                <a:cs typeface="Calibri"/>
              </a:rPr>
              <a:t> </a:t>
            </a:r>
            <a:r>
              <a:rPr lang="en-US" sz="1400" b="0" spc="-109" baseline="1517" dirty="0" err="1">
                <a:latin typeface="+mn-lt"/>
                <a:cs typeface="Calibri"/>
              </a:rPr>
              <a:t>T</a:t>
            </a:r>
            <a:r>
              <a:rPr lang="en-US" sz="1400" b="0" spc="-39" baseline="1517" dirty="0" err="1">
                <a:latin typeface="+mn-lt"/>
                <a:cs typeface="Calibri"/>
              </a:rPr>
              <a:t>r</a:t>
            </a:r>
            <a:r>
              <a:rPr lang="en-US" sz="1400" b="0" spc="0" baseline="1517" dirty="0" err="1">
                <a:latin typeface="+mn-lt"/>
                <a:cs typeface="Calibri"/>
              </a:rPr>
              <a:t>an</a:t>
            </a:r>
            <a:r>
              <a:rPr lang="en-US" sz="1400" b="0" spc="4" baseline="1517" dirty="0" err="1">
                <a:latin typeface="+mn-lt"/>
                <a:cs typeface="Calibri"/>
              </a:rPr>
              <a:t>s</a:t>
            </a:r>
            <a:r>
              <a:rPr lang="en-US" sz="1400" b="0" spc="0" baseline="1517" dirty="0" err="1">
                <a:latin typeface="+mn-lt"/>
                <a:cs typeface="Calibri"/>
              </a:rPr>
              <a:t>por</a:t>
            </a:r>
            <a:r>
              <a:rPr lang="en-US" sz="1400" b="0" spc="-29" baseline="1517" dirty="0" err="1">
                <a:latin typeface="+mn-lt"/>
                <a:cs typeface="Calibri"/>
              </a:rPr>
              <a:t>t</a:t>
            </a:r>
            <a:r>
              <a:rPr lang="en-US" sz="1400" b="0" spc="0" baseline="1517" dirty="0" err="1">
                <a:latin typeface="+mn-lt"/>
                <a:cs typeface="Calibri"/>
              </a:rPr>
              <a:t>a</a:t>
            </a:r>
            <a:r>
              <a:rPr lang="en-US" sz="1400" b="0" spc="4" baseline="1517" dirty="0" err="1">
                <a:latin typeface="+mn-lt"/>
                <a:cs typeface="Calibri"/>
              </a:rPr>
              <a:t>s</a:t>
            </a:r>
            <a:r>
              <a:rPr lang="en-US" sz="1400" b="0" spc="0" baseline="1517" dirty="0" err="1">
                <a:latin typeface="+mn-lt"/>
                <a:cs typeface="Calibri"/>
              </a:rPr>
              <a:t>i</a:t>
            </a:r>
            <a:endParaRPr lang="en-US" sz="1400" b="0" dirty="0">
              <a:latin typeface="+mn-lt"/>
              <a:cs typeface="Calibri"/>
            </a:endParaRPr>
          </a:p>
          <a:p>
            <a:pPr marL="12700" marR="34290">
              <a:lnSpc>
                <a:spcPts val="2160"/>
              </a:lnSpc>
            </a:pPr>
            <a:r>
              <a:rPr lang="en-US" sz="1400" b="0" baseline="1517" dirty="0">
                <a:cs typeface="Calibri"/>
              </a:rPr>
              <a:t>RPK</a:t>
            </a:r>
            <a:r>
              <a:rPr lang="en-US" sz="1400" b="0" spc="4" baseline="1517" dirty="0">
                <a:cs typeface="Calibri"/>
              </a:rPr>
              <a:t> </a:t>
            </a:r>
            <a:r>
              <a:rPr lang="en-US" sz="1400" b="0" baseline="1517" dirty="0">
                <a:cs typeface="Calibri"/>
              </a:rPr>
              <a:t>:</a:t>
            </a:r>
            <a:r>
              <a:rPr lang="en-US" sz="1400" b="0" spc="9" baseline="1517" dirty="0">
                <a:cs typeface="Calibri"/>
              </a:rPr>
              <a:t> </a:t>
            </a:r>
            <a:r>
              <a:rPr lang="en-US" sz="1400" b="0" spc="-44" baseline="1517" dirty="0" err="1">
                <a:cs typeface="Calibri"/>
              </a:rPr>
              <a:t>R</a:t>
            </a:r>
            <a:r>
              <a:rPr lang="en-US" sz="1400" b="0" baseline="1517" dirty="0" err="1">
                <a:cs typeface="Calibri"/>
              </a:rPr>
              <a:t>en</a:t>
            </a:r>
            <a:r>
              <a:rPr lang="en-US" sz="1400" b="0" spc="-14" baseline="1517" dirty="0" err="1">
                <a:cs typeface="Calibri"/>
              </a:rPr>
              <a:t>c</a:t>
            </a:r>
            <a:r>
              <a:rPr lang="en-US" sz="1400" b="0" baseline="1517" dirty="0" err="1">
                <a:cs typeface="Calibri"/>
              </a:rPr>
              <a:t>ana</a:t>
            </a:r>
            <a:r>
              <a:rPr lang="en-US" sz="1400" b="0" spc="29" baseline="1517" dirty="0">
                <a:cs typeface="Calibri"/>
              </a:rPr>
              <a:t> </a:t>
            </a:r>
            <a:r>
              <a:rPr lang="en-US" sz="1400" b="0" spc="-44" baseline="1517" dirty="0" err="1">
                <a:cs typeface="Calibri"/>
              </a:rPr>
              <a:t>P</a:t>
            </a:r>
            <a:r>
              <a:rPr lang="en-US" sz="1400" b="0" baseline="1517" dirty="0" err="1">
                <a:cs typeface="Calibri"/>
              </a:rPr>
              <a:t>eng</a:t>
            </a:r>
            <a:r>
              <a:rPr lang="en-US" sz="1400" b="0" spc="-4" baseline="1517" dirty="0" err="1">
                <a:cs typeface="Calibri"/>
              </a:rPr>
              <a:t>o</a:t>
            </a:r>
            <a:r>
              <a:rPr lang="en-US" sz="1400" b="0" baseline="1517" dirty="0" err="1">
                <a:cs typeface="Calibri"/>
              </a:rPr>
              <a:t>pe</a:t>
            </a:r>
            <a:r>
              <a:rPr lang="en-US" sz="1400" b="0" spc="-34" baseline="1517" dirty="0" err="1">
                <a:cs typeface="Calibri"/>
              </a:rPr>
              <a:t>r</a:t>
            </a:r>
            <a:r>
              <a:rPr lang="en-US" sz="1400" b="0" baseline="1517" dirty="0" err="1">
                <a:cs typeface="Calibri"/>
              </a:rPr>
              <a:t>asian</a:t>
            </a:r>
            <a:r>
              <a:rPr lang="en-US" sz="1400" b="0" baseline="1517" dirty="0">
                <a:cs typeface="Calibri"/>
              </a:rPr>
              <a:t> </a:t>
            </a:r>
            <a:r>
              <a:rPr lang="en-US" sz="1400" b="0" spc="-25" baseline="1517" dirty="0" err="1">
                <a:cs typeface="Calibri"/>
              </a:rPr>
              <a:t>K</a:t>
            </a:r>
            <a:r>
              <a:rPr lang="en-US" sz="1400" b="0" baseline="1517" dirty="0" err="1">
                <a:cs typeface="Calibri"/>
              </a:rPr>
              <a:t>apal</a:t>
            </a:r>
            <a:endParaRPr lang="en-US" sz="1400" b="0" baseline="1517" dirty="0">
              <a:cs typeface="Calibri"/>
            </a:endParaRPr>
          </a:p>
          <a:p>
            <a:pPr marL="12700" marR="34290">
              <a:lnSpc>
                <a:spcPts val="2160"/>
              </a:lnSpc>
            </a:pPr>
            <a:r>
              <a:rPr lang="en-US" sz="1400" b="0" baseline="1517" dirty="0">
                <a:cs typeface="Calibri"/>
              </a:rPr>
              <a:t>P</a:t>
            </a:r>
            <a:r>
              <a:rPr lang="en-US" sz="1400" b="0" spc="4" baseline="1517" dirty="0">
                <a:cs typeface="Calibri"/>
              </a:rPr>
              <a:t>K</a:t>
            </a:r>
            <a:r>
              <a:rPr lang="en-US" sz="1400" b="0" baseline="1517" dirty="0">
                <a:cs typeface="Calibri"/>
              </a:rPr>
              <a:t>K</a:t>
            </a:r>
            <a:r>
              <a:rPr lang="en-US" sz="1400" b="0" spc="9" baseline="1517" dirty="0">
                <a:cs typeface="Calibri"/>
              </a:rPr>
              <a:t> </a:t>
            </a:r>
            <a:r>
              <a:rPr lang="en-US" sz="1400" b="0" baseline="1517" dirty="0">
                <a:cs typeface="Calibri"/>
              </a:rPr>
              <a:t>:</a:t>
            </a:r>
            <a:r>
              <a:rPr lang="en-US" sz="1400" b="0" spc="9" baseline="1517" dirty="0">
                <a:cs typeface="Calibri"/>
              </a:rPr>
              <a:t> </a:t>
            </a:r>
            <a:r>
              <a:rPr lang="en-US" sz="1400" b="0" spc="-39" baseline="1517" dirty="0" err="1">
                <a:cs typeface="Calibri"/>
              </a:rPr>
              <a:t>P</a:t>
            </a:r>
            <a:r>
              <a:rPr lang="en-US" sz="1400" b="0" baseline="1517" dirty="0" err="1">
                <a:cs typeface="Calibri"/>
              </a:rPr>
              <a:t>em</a:t>
            </a:r>
            <a:r>
              <a:rPr lang="en-US" sz="1400" b="0" spc="9" baseline="1517" dirty="0" err="1">
                <a:cs typeface="Calibri"/>
              </a:rPr>
              <a:t>b</a:t>
            </a:r>
            <a:r>
              <a:rPr lang="en-US" sz="1400" b="0" baseline="1517" dirty="0" err="1">
                <a:cs typeface="Calibri"/>
              </a:rPr>
              <a:t>er</a:t>
            </a:r>
            <a:r>
              <a:rPr lang="en-US" sz="1400" b="0" spc="-4" baseline="1517" dirty="0" err="1">
                <a:cs typeface="Calibri"/>
              </a:rPr>
              <a:t>i</a:t>
            </a:r>
            <a:r>
              <a:rPr lang="en-US" sz="1400" b="0" spc="-25" baseline="1517" dirty="0" err="1">
                <a:cs typeface="Calibri"/>
              </a:rPr>
              <a:t>t</a:t>
            </a:r>
            <a:r>
              <a:rPr lang="en-US" sz="1400" b="0" baseline="1517" dirty="0" err="1">
                <a:cs typeface="Calibri"/>
              </a:rPr>
              <a:t>ah</a:t>
            </a:r>
            <a:r>
              <a:rPr lang="en-US" sz="1400" b="0" spc="4" baseline="1517" dirty="0" err="1">
                <a:cs typeface="Calibri"/>
              </a:rPr>
              <a:t>u</a:t>
            </a:r>
            <a:r>
              <a:rPr lang="en-US" sz="1400" b="0" baseline="1517" dirty="0" err="1">
                <a:cs typeface="Calibri"/>
              </a:rPr>
              <a:t>an</a:t>
            </a:r>
            <a:r>
              <a:rPr lang="en-US" sz="1400" b="0" spc="19" baseline="1517" dirty="0">
                <a:cs typeface="Calibri"/>
              </a:rPr>
              <a:t> </a:t>
            </a:r>
            <a:r>
              <a:rPr lang="en-US" sz="1400" b="0" spc="-34" baseline="1517" dirty="0" err="1">
                <a:cs typeface="Calibri"/>
              </a:rPr>
              <a:t>K</a:t>
            </a:r>
            <a:r>
              <a:rPr lang="en-US" sz="1400" b="0" baseline="1517" dirty="0" err="1">
                <a:cs typeface="Calibri"/>
              </a:rPr>
              <a:t>e</a:t>
            </a:r>
            <a:r>
              <a:rPr lang="en-US" sz="1400" b="0" spc="4" baseline="1517" dirty="0" err="1">
                <a:cs typeface="Calibri"/>
              </a:rPr>
              <a:t>d</a:t>
            </a:r>
            <a:r>
              <a:rPr lang="en-US" sz="1400" b="0" spc="-9" baseline="1517" dirty="0" err="1">
                <a:cs typeface="Calibri"/>
              </a:rPr>
              <a:t>a</a:t>
            </a:r>
            <a:r>
              <a:rPr lang="en-US" sz="1400" b="0" spc="-25" baseline="1517" dirty="0" err="1">
                <a:cs typeface="Calibri"/>
              </a:rPr>
              <a:t>t</a:t>
            </a:r>
            <a:r>
              <a:rPr lang="en-US" sz="1400" b="0" baseline="1517" dirty="0" err="1">
                <a:cs typeface="Calibri"/>
              </a:rPr>
              <a:t>an</a:t>
            </a:r>
            <a:r>
              <a:rPr lang="en-US" sz="1400" b="0" spc="-25" baseline="1517" dirty="0" err="1">
                <a:cs typeface="Calibri"/>
              </a:rPr>
              <a:t>g</a:t>
            </a:r>
            <a:r>
              <a:rPr lang="en-US" sz="1400" b="0" baseline="1517" dirty="0" err="1">
                <a:cs typeface="Calibri"/>
              </a:rPr>
              <a:t>an</a:t>
            </a:r>
            <a:r>
              <a:rPr lang="en-US" sz="1400" b="0" spc="19" baseline="1517" dirty="0">
                <a:cs typeface="Calibri"/>
              </a:rPr>
              <a:t> </a:t>
            </a:r>
            <a:r>
              <a:rPr lang="en-US" sz="1400" b="0" spc="-25" baseline="1517" dirty="0" err="1">
                <a:cs typeface="Calibri"/>
              </a:rPr>
              <a:t>K</a:t>
            </a:r>
            <a:r>
              <a:rPr lang="en-US" sz="1400" b="0" baseline="1517" dirty="0" err="1">
                <a:cs typeface="Calibri"/>
              </a:rPr>
              <a:t>ap</a:t>
            </a:r>
            <a:r>
              <a:rPr lang="en-US" sz="1400" b="0" spc="4" baseline="1517" dirty="0" err="1">
                <a:cs typeface="Calibri"/>
              </a:rPr>
              <a:t>a</a:t>
            </a:r>
            <a:r>
              <a:rPr lang="en-US" sz="1400" b="0" baseline="1517" dirty="0" err="1">
                <a:cs typeface="Calibri"/>
              </a:rPr>
              <a:t>l</a:t>
            </a:r>
            <a:endParaRPr lang="en-US" sz="1400" b="0" spc="0" baseline="1517" dirty="0">
              <a:latin typeface="+mn-lt"/>
              <a:cs typeface="Calibri"/>
            </a:endParaRPr>
          </a:p>
          <a:p>
            <a:pPr marL="12700" marR="34290">
              <a:lnSpc>
                <a:spcPts val="2160"/>
              </a:lnSpc>
            </a:pPr>
            <a:r>
              <a:rPr lang="en-US" sz="1400" b="0" baseline="1517" dirty="0">
                <a:cs typeface="Calibri"/>
              </a:rPr>
              <a:t>S</a:t>
            </a:r>
            <a:r>
              <a:rPr lang="en-US" sz="1400" b="0" spc="4" baseline="1517" dirty="0">
                <a:cs typeface="Calibri"/>
              </a:rPr>
              <a:t>P</a:t>
            </a:r>
            <a:r>
              <a:rPr lang="en-US" sz="1400" b="0" baseline="1517" dirty="0">
                <a:cs typeface="Calibri"/>
              </a:rPr>
              <a:t>M</a:t>
            </a:r>
            <a:r>
              <a:rPr lang="en-US" sz="1400" b="0" spc="9" baseline="1517" dirty="0">
                <a:cs typeface="Calibri"/>
              </a:rPr>
              <a:t> </a:t>
            </a:r>
            <a:r>
              <a:rPr lang="en-US" sz="1400" b="0" baseline="1517" dirty="0">
                <a:cs typeface="Calibri"/>
              </a:rPr>
              <a:t>:</a:t>
            </a:r>
            <a:r>
              <a:rPr lang="en-US" sz="1400" b="0" spc="9" baseline="1517" dirty="0">
                <a:cs typeface="Calibri"/>
              </a:rPr>
              <a:t> </a:t>
            </a:r>
            <a:r>
              <a:rPr lang="en-US" sz="1400" b="0" baseline="1517" dirty="0">
                <a:cs typeface="Calibri"/>
              </a:rPr>
              <a:t>Su</a:t>
            </a:r>
            <a:r>
              <a:rPr lang="en-US" sz="1400" b="0" spc="-34" baseline="1517" dirty="0">
                <a:cs typeface="Calibri"/>
              </a:rPr>
              <a:t>r</a:t>
            </a:r>
            <a:r>
              <a:rPr lang="en-US" sz="1400" b="0" spc="-9" baseline="1517" dirty="0">
                <a:cs typeface="Calibri"/>
              </a:rPr>
              <a:t>a</a:t>
            </a:r>
            <a:r>
              <a:rPr lang="en-US" sz="1400" b="0" baseline="1517" dirty="0">
                <a:cs typeface="Calibri"/>
              </a:rPr>
              <a:t>t</a:t>
            </a:r>
            <a:r>
              <a:rPr lang="en-US" sz="1400" b="0" spc="-9" baseline="1517" dirty="0">
                <a:cs typeface="Calibri"/>
              </a:rPr>
              <a:t> </a:t>
            </a:r>
            <a:r>
              <a:rPr lang="en-US" sz="1400" b="0" spc="-39" baseline="1517" dirty="0" err="1">
                <a:cs typeface="Calibri"/>
              </a:rPr>
              <a:t>P</a:t>
            </a:r>
            <a:r>
              <a:rPr lang="en-US" sz="1400" b="0" baseline="1517" dirty="0" err="1">
                <a:cs typeface="Calibri"/>
              </a:rPr>
              <a:t>e</a:t>
            </a:r>
            <a:r>
              <a:rPr lang="en-US" sz="1400" b="0" spc="-34" baseline="1517" dirty="0" err="1">
                <a:cs typeface="Calibri"/>
              </a:rPr>
              <a:t>r</a:t>
            </a:r>
            <a:r>
              <a:rPr lang="en-US" sz="1400" b="0" baseline="1517" dirty="0" err="1">
                <a:cs typeface="Calibri"/>
              </a:rPr>
              <a:t>se</a:t>
            </a:r>
            <a:r>
              <a:rPr lang="en-US" sz="1400" b="0" spc="-4" baseline="1517" dirty="0" err="1">
                <a:cs typeface="Calibri"/>
              </a:rPr>
              <a:t>t</a:t>
            </a:r>
            <a:r>
              <a:rPr lang="en-US" sz="1400" b="0" baseline="1517" dirty="0" err="1">
                <a:cs typeface="Calibri"/>
              </a:rPr>
              <a:t>uj</a:t>
            </a:r>
            <a:r>
              <a:rPr lang="en-US" sz="1400" b="0" spc="4" baseline="1517" dirty="0" err="1">
                <a:cs typeface="Calibri"/>
              </a:rPr>
              <a:t>u</a:t>
            </a:r>
            <a:r>
              <a:rPr lang="en-US" sz="1400" b="0" baseline="1517" dirty="0" err="1">
                <a:cs typeface="Calibri"/>
              </a:rPr>
              <a:t>an</a:t>
            </a:r>
            <a:r>
              <a:rPr lang="en-US" sz="1400" b="0" spc="19" baseline="1517" dirty="0">
                <a:cs typeface="Calibri"/>
              </a:rPr>
              <a:t> </a:t>
            </a:r>
            <a:r>
              <a:rPr lang="en-US" sz="1400" b="0" spc="-25" baseline="1517" dirty="0" err="1">
                <a:cs typeface="Calibri"/>
              </a:rPr>
              <a:t>K</a:t>
            </a:r>
            <a:r>
              <a:rPr lang="en-US" sz="1400" b="0" baseline="1517" dirty="0" err="1">
                <a:cs typeface="Calibri"/>
              </a:rPr>
              <a:t>ap</a:t>
            </a:r>
            <a:r>
              <a:rPr lang="en-US" sz="1400" b="0" spc="4" baseline="1517" dirty="0" err="1">
                <a:cs typeface="Calibri"/>
              </a:rPr>
              <a:t>a</a:t>
            </a:r>
            <a:r>
              <a:rPr lang="en-US" sz="1400" b="0" baseline="1517" dirty="0" err="1">
                <a:cs typeface="Calibri"/>
              </a:rPr>
              <a:t>l</a:t>
            </a:r>
            <a:r>
              <a:rPr lang="en-US" sz="1400" b="0" baseline="1517" dirty="0">
                <a:cs typeface="Calibri"/>
              </a:rPr>
              <a:t> </a:t>
            </a:r>
            <a:r>
              <a:rPr lang="en-US" sz="1400" b="0" baseline="1517" dirty="0" err="1">
                <a:cs typeface="Calibri"/>
              </a:rPr>
              <a:t>Mas</a:t>
            </a:r>
            <a:r>
              <a:rPr lang="en-US" sz="1400" b="0" spc="4" baseline="1517" dirty="0" err="1">
                <a:cs typeface="Calibri"/>
              </a:rPr>
              <a:t>u</a:t>
            </a:r>
            <a:r>
              <a:rPr lang="en-US" sz="1400" b="0" baseline="1517" dirty="0" err="1">
                <a:cs typeface="Calibri"/>
              </a:rPr>
              <a:t>k</a:t>
            </a:r>
            <a:endParaRPr lang="en-US" sz="1400" b="0" dirty="0">
              <a:cs typeface="Calibri"/>
            </a:endParaRPr>
          </a:p>
          <a:p>
            <a:pPr marL="12700" marR="34290">
              <a:lnSpc>
                <a:spcPts val="2160"/>
              </a:lnSpc>
            </a:pPr>
            <a:r>
              <a:rPr lang="en-US" sz="1400" b="0" baseline="1517" dirty="0">
                <a:cs typeface="Calibri"/>
              </a:rPr>
              <a:t>RKBM</a:t>
            </a:r>
            <a:r>
              <a:rPr lang="en-US" sz="1400" b="0" spc="19" baseline="1517" dirty="0">
                <a:cs typeface="Calibri"/>
              </a:rPr>
              <a:t> </a:t>
            </a:r>
            <a:r>
              <a:rPr lang="en-US" sz="1400" b="0" baseline="1517" dirty="0">
                <a:cs typeface="Calibri"/>
              </a:rPr>
              <a:t>:</a:t>
            </a:r>
            <a:r>
              <a:rPr lang="en-US" sz="1400" b="0" spc="9" baseline="1517" dirty="0">
                <a:cs typeface="Calibri"/>
              </a:rPr>
              <a:t> </a:t>
            </a:r>
            <a:r>
              <a:rPr lang="en-US" sz="1400" b="0" spc="-39" baseline="1517" dirty="0" err="1">
                <a:cs typeface="Calibri"/>
              </a:rPr>
              <a:t>R</a:t>
            </a:r>
            <a:r>
              <a:rPr lang="en-US" sz="1400" b="0" baseline="1517" dirty="0" err="1">
                <a:cs typeface="Calibri"/>
              </a:rPr>
              <a:t>e</a:t>
            </a:r>
            <a:r>
              <a:rPr lang="en-US" sz="1400" b="0" spc="4" baseline="1517" dirty="0" err="1">
                <a:cs typeface="Calibri"/>
              </a:rPr>
              <a:t>n</a:t>
            </a:r>
            <a:r>
              <a:rPr lang="en-US" sz="1400" b="0" spc="-19" baseline="1517" dirty="0" err="1">
                <a:cs typeface="Calibri"/>
              </a:rPr>
              <a:t>c</a:t>
            </a:r>
            <a:r>
              <a:rPr lang="en-US" sz="1400" b="0" baseline="1517" dirty="0" err="1">
                <a:cs typeface="Calibri"/>
              </a:rPr>
              <a:t>ana</a:t>
            </a:r>
            <a:r>
              <a:rPr lang="en-US" sz="1400" b="0" spc="19" baseline="1517" dirty="0">
                <a:cs typeface="Calibri"/>
              </a:rPr>
              <a:t> </a:t>
            </a:r>
            <a:r>
              <a:rPr lang="en-US" sz="1400" b="0" spc="-34" baseline="1517" dirty="0" err="1">
                <a:cs typeface="Calibri"/>
              </a:rPr>
              <a:t>K</a:t>
            </a:r>
            <a:r>
              <a:rPr lang="en-US" sz="1400" b="0" baseline="1517" dirty="0" err="1">
                <a:cs typeface="Calibri"/>
              </a:rPr>
              <a:t>erja</a:t>
            </a:r>
            <a:r>
              <a:rPr lang="en-US" sz="1400" b="0" spc="4" baseline="1517" dirty="0">
                <a:cs typeface="Calibri"/>
              </a:rPr>
              <a:t> </a:t>
            </a:r>
            <a:r>
              <a:rPr lang="en-US" sz="1400" b="0" baseline="1517" dirty="0" err="1">
                <a:cs typeface="Calibri"/>
              </a:rPr>
              <a:t>Bo</a:t>
            </a:r>
            <a:r>
              <a:rPr lang="en-US" sz="1400" b="0" spc="4" baseline="1517" dirty="0" err="1">
                <a:cs typeface="Calibri"/>
              </a:rPr>
              <a:t>n</a:t>
            </a:r>
            <a:r>
              <a:rPr lang="en-US" sz="1400" b="0" baseline="1517" dirty="0" err="1">
                <a:cs typeface="Calibri"/>
              </a:rPr>
              <a:t>g</a:t>
            </a:r>
            <a:r>
              <a:rPr lang="en-US" sz="1400" b="0" spc="-34" baseline="1517" dirty="0" err="1">
                <a:cs typeface="Calibri"/>
              </a:rPr>
              <a:t>k</a:t>
            </a:r>
            <a:r>
              <a:rPr lang="en-US" sz="1400" b="0" baseline="1517" dirty="0" err="1">
                <a:cs typeface="Calibri"/>
              </a:rPr>
              <a:t>ar</a:t>
            </a:r>
            <a:r>
              <a:rPr lang="en-US" sz="1400" b="0" baseline="1517" dirty="0">
                <a:cs typeface="Calibri"/>
              </a:rPr>
              <a:t> </a:t>
            </a:r>
            <a:r>
              <a:rPr lang="en-US" sz="1400" b="0" baseline="1517" dirty="0" err="1">
                <a:cs typeface="Calibri"/>
              </a:rPr>
              <a:t>Mu</a:t>
            </a:r>
            <a:r>
              <a:rPr lang="en-US" sz="1400" b="0" spc="-9" baseline="1517" dirty="0" err="1">
                <a:cs typeface="Calibri"/>
              </a:rPr>
              <a:t>a</a:t>
            </a:r>
            <a:r>
              <a:rPr lang="en-US" sz="1400" b="0" baseline="1517" dirty="0" err="1">
                <a:cs typeface="Calibri"/>
              </a:rPr>
              <a:t>t</a:t>
            </a:r>
            <a:endParaRPr lang="en-US" sz="1400" b="0" dirty="0">
              <a:cs typeface="Calibri"/>
            </a:endParaRPr>
          </a:p>
          <a:p>
            <a:pPr marL="12700" marR="34290">
              <a:lnSpc>
                <a:spcPts val="2160"/>
              </a:lnSpc>
            </a:pPr>
            <a:r>
              <a:rPr lang="en-US" sz="1400" b="0" baseline="1517" dirty="0">
                <a:latin typeface="+mn-lt"/>
                <a:cs typeface="Calibri"/>
              </a:rPr>
              <a:t>RPKOP : </a:t>
            </a:r>
            <a:r>
              <a:rPr lang="en-US" sz="1400" b="0" baseline="1517" dirty="0" err="1">
                <a:latin typeface="+mn-lt"/>
                <a:cs typeface="Calibri"/>
              </a:rPr>
              <a:t>Rencana</a:t>
            </a:r>
            <a:r>
              <a:rPr lang="en-US" sz="1400" b="0" baseline="1517" dirty="0">
                <a:latin typeface="+mn-lt"/>
                <a:cs typeface="Calibri"/>
              </a:rPr>
              <a:t> </a:t>
            </a:r>
            <a:r>
              <a:rPr lang="en-US" sz="1400" b="0" baseline="1517" dirty="0" err="1">
                <a:latin typeface="+mn-lt"/>
                <a:cs typeface="Calibri"/>
              </a:rPr>
              <a:t>Penambatan</a:t>
            </a:r>
            <a:r>
              <a:rPr lang="en-US" sz="1400" b="0" baseline="1517" dirty="0">
                <a:latin typeface="+mn-lt"/>
                <a:cs typeface="Calibri"/>
              </a:rPr>
              <a:t> </a:t>
            </a:r>
            <a:r>
              <a:rPr lang="en-US" sz="1400" b="0" baseline="1517" dirty="0" err="1">
                <a:latin typeface="+mn-lt"/>
                <a:cs typeface="Calibri"/>
              </a:rPr>
              <a:t>Kapal&amp;Operation</a:t>
            </a:r>
            <a:r>
              <a:rPr lang="en-US" sz="1400" b="0" dirty="0">
                <a:latin typeface="+mn-lt"/>
                <a:cs typeface="Calibri"/>
              </a:rPr>
              <a:t> </a:t>
            </a:r>
            <a:r>
              <a:rPr lang="en-US" sz="1400" b="0" baseline="1517" dirty="0">
                <a:latin typeface="+mn-lt"/>
                <a:cs typeface="Calibri"/>
              </a:rPr>
              <a:t>Planning</a:t>
            </a:r>
          </a:p>
          <a:p>
            <a:pPr marL="12700" marR="34290">
              <a:lnSpc>
                <a:spcPts val="2160"/>
              </a:lnSpc>
            </a:pPr>
            <a:r>
              <a:rPr lang="en-US" sz="1400" b="0" dirty="0">
                <a:cs typeface="Calibri"/>
              </a:rPr>
              <a:t>PPKB : </a:t>
            </a:r>
            <a:r>
              <a:rPr lang="en-US" sz="1400" b="0" dirty="0" err="1">
                <a:cs typeface="Calibri"/>
              </a:rPr>
              <a:t>Permintaan</a:t>
            </a:r>
            <a:r>
              <a:rPr lang="en-US" sz="1400" b="0" dirty="0">
                <a:cs typeface="Calibri"/>
              </a:rPr>
              <a:t> </a:t>
            </a:r>
            <a:r>
              <a:rPr lang="en-US" sz="1400" b="0" dirty="0" err="1">
                <a:cs typeface="Calibri"/>
              </a:rPr>
              <a:t>Pelayanan</a:t>
            </a:r>
            <a:r>
              <a:rPr lang="en-US" sz="1400" b="0" dirty="0">
                <a:cs typeface="Calibri"/>
              </a:rPr>
              <a:t> </a:t>
            </a:r>
            <a:r>
              <a:rPr lang="en-US" sz="1400" b="0" dirty="0" err="1">
                <a:cs typeface="Calibri"/>
              </a:rPr>
              <a:t>Kapal</a:t>
            </a:r>
            <a:r>
              <a:rPr lang="en-US" sz="1400" b="0" dirty="0">
                <a:cs typeface="Calibri"/>
              </a:rPr>
              <a:t> &amp; </a:t>
            </a:r>
            <a:r>
              <a:rPr lang="en-US" sz="1400" b="0" dirty="0" err="1">
                <a:cs typeface="Calibri"/>
              </a:rPr>
              <a:t>Barang</a:t>
            </a:r>
            <a:endParaRPr lang="en-US" sz="1400" b="0" dirty="0">
              <a:latin typeface="+mn-lt"/>
              <a:cs typeface="Calibri"/>
            </a:endParaRPr>
          </a:p>
          <a:p>
            <a:pPr marL="12700">
              <a:lnSpc>
                <a:spcPts val="2160"/>
              </a:lnSpc>
            </a:pPr>
            <a:r>
              <a:rPr lang="en-US" sz="1400" b="0" spc="0" baseline="1517" dirty="0">
                <a:latin typeface="+mn-lt"/>
                <a:cs typeface="Calibri"/>
              </a:rPr>
              <a:t>RPK</a:t>
            </a:r>
            <a:r>
              <a:rPr lang="en-US" sz="1400" b="0" spc="-9" baseline="1517" dirty="0">
                <a:latin typeface="+mn-lt"/>
                <a:cs typeface="Calibri"/>
              </a:rPr>
              <a:t>R</a:t>
            </a:r>
            <a:r>
              <a:rPr lang="en-US" sz="1400" b="0" spc="0" baseline="1517" dirty="0">
                <a:latin typeface="+mn-lt"/>
                <a:cs typeface="Calibri"/>
              </a:rPr>
              <a:t>O :</a:t>
            </a:r>
            <a:r>
              <a:rPr lang="en-US" sz="1400" b="0" spc="9" baseline="1517" dirty="0">
                <a:latin typeface="+mn-lt"/>
                <a:cs typeface="Calibri"/>
              </a:rPr>
              <a:t> </a:t>
            </a:r>
            <a:r>
              <a:rPr lang="en-US" sz="1400" b="0" spc="-39" baseline="1517" dirty="0" err="1">
                <a:latin typeface="+mn-lt"/>
                <a:cs typeface="Calibri"/>
              </a:rPr>
              <a:t>R</a:t>
            </a:r>
            <a:r>
              <a:rPr lang="en-US" sz="1400" b="0" spc="0" baseline="1517" dirty="0" err="1">
                <a:latin typeface="+mn-lt"/>
                <a:cs typeface="Calibri"/>
              </a:rPr>
              <a:t>e</a:t>
            </a:r>
            <a:r>
              <a:rPr lang="en-US" sz="1400" b="0" spc="4" baseline="1517" dirty="0" err="1">
                <a:latin typeface="+mn-lt"/>
                <a:cs typeface="Calibri"/>
              </a:rPr>
              <a:t>n</a:t>
            </a:r>
            <a:r>
              <a:rPr lang="en-US" sz="1400" b="0" spc="-19" baseline="1517" dirty="0" err="1">
                <a:latin typeface="+mn-lt"/>
                <a:cs typeface="Calibri"/>
              </a:rPr>
              <a:t>c</a:t>
            </a:r>
            <a:r>
              <a:rPr lang="en-US" sz="1400" b="0" spc="0" baseline="1517" dirty="0" err="1">
                <a:latin typeface="+mn-lt"/>
                <a:cs typeface="Calibri"/>
              </a:rPr>
              <a:t>ana</a:t>
            </a:r>
            <a:r>
              <a:rPr lang="en-US" sz="1400" b="0" spc="34" baseline="1517" dirty="0">
                <a:latin typeface="+mn-lt"/>
                <a:cs typeface="Calibri"/>
              </a:rPr>
              <a:t> </a:t>
            </a:r>
            <a:r>
              <a:rPr lang="en-US" sz="1400" b="0" spc="-39" baseline="1517" dirty="0" err="1">
                <a:latin typeface="+mn-lt"/>
                <a:cs typeface="Calibri"/>
              </a:rPr>
              <a:t>P</a:t>
            </a:r>
            <a:r>
              <a:rPr lang="en-US" sz="1400" b="0" spc="0" baseline="1517" dirty="0" err="1">
                <a:latin typeface="+mn-lt"/>
                <a:cs typeface="Calibri"/>
              </a:rPr>
              <a:t>e</a:t>
            </a:r>
            <a:r>
              <a:rPr lang="en-US" sz="1400" b="0" spc="4" baseline="1517" dirty="0" err="1">
                <a:latin typeface="+mn-lt"/>
                <a:cs typeface="Calibri"/>
              </a:rPr>
              <a:t>n</a:t>
            </a:r>
            <a:r>
              <a:rPr lang="en-US" sz="1400" b="0" spc="0" baseline="1517" dirty="0" err="1">
                <a:latin typeface="+mn-lt"/>
                <a:cs typeface="Calibri"/>
              </a:rPr>
              <a:t>am</a:t>
            </a:r>
            <a:r>
              <a:rPr lang="en-US" sz="1400" b="0" spc="4" baseline="1517" dirty="0" err="1">
                <a:latin typeface="+mn-lt"/>
                <a:cs typeface="Calibri"/>
              </a:rPr>
              <a:t>b</a:t>
            </a:r>
            <a:r>
              <a:rPr lang="en-US" sz="1400" b="0" spc="-9" baseline="1517" dirty="0" err="1">
                <a:latin typeface="+mn-lt"/>
                <a:cs typeface="Calibri"/>
              </a:rPr>
              <a:t>a</a:t>
            </a:r>
            <a:r>
              <a:rPr lang="en-US" sz="1400" b="0" spc="-25" baseline="1517" dirty="0" err="1">
                <a:latin typeface="+mn-lt"/>
                <a:cs typeface="Calibri"/>
              </a:rPr>
              <a:t>t</a:t>
            </a:r>
            <a:r>
              <a:rPr lang="en-US" sz="1400" b="0" spc="0" baseline="1517" dirty="0" err="1">
                <a:latin typeface="+mn-lt"/>
                <a:cs typeface="Calibri"/>
              </a:rPr>
              <a:t>an</a:t>
            </a:r>
            <a:r>
              <a:rPr lang="en-US" sz="1400" b="0" spc="9" baseline="1517" dirty="0">
                <a:latin typeface="+mn-lt"/>
                <a:cs typeface="Calibri"/>
              </a:rPr>
              <a:t> </a:t>
            </a:r>
            <a:r>
              <a:rPr lang="en-US" sz="1400" b="0" spc="-25" baseline="1517" dirty="0" err="1">
                <a:latin typeface="+mn-lt"/>
                <a:cs typeface="Calibri"/>
              </a:rPr>
              <a:t>K</a:t>
            </a:r>
            <a:r>
              <a:rPr lang="en-US" sz="1400" b="0" spc="0" baseline="1517" dirty="0" err="1">
                <a:latin typeface="+mn-lt"/>
                <a:cs typeface="Calibri"/>
              </a:rPr>
              <a:t>ap</a:t>
            </a:r>
            <a:r>
              <a:rPr lang="en-US" sz="1400" b="0" spc="4" baseline="1517" dirty="0" err="1">
                <a:latin typeface="+mn-lt"/>
                <a:cs typeface="Calibri"/>
              </a:rPr>
              <a:t>a</a:t>
            </a:r>
            <a:r>
              <a:rPr lang="en-US" sz="1400" b="0" spc="0" baseline="1517" dirty="0" err="1">
                <a:latin typeface="+mn-lt"/>
                <a:cs typeface="Calibri"/>
              </a:rPr>
              <a:t>l</a:t>
            </a:r>
            <a:r>
              <a:rPr lang="en-US" sz="1400" b="0" spc="-4" baseline="1517" dirty="0">
                <a:latin typeface="+mn-lt"/>
                <a:cs typeface="Calibri"/>
              </a:rPr>
              <a:t> </a:t>
            </a:r>
            <a:r>
              <a:rPr lang="en-US" sz="1400" b="0" spc="0" baseline="1517" dirty="0">
                <a:latin typeface="+mn-lt"/>
                <a:cs typeface="Calibri"/>
              </a:rPr>
              <a:t>&amp;</a:t>
            </a:r>
            <a:r>
              <a:rPr lang="en-US" sz="1400" b="0" spc="9" baseline="1517" dirty="0">
                <a:latin typeface="+mn-lt"/>
                <a:cs typeface="Calibri"/>
              </a:rPr>
              <a:t> </a:t>
            </a:r>
            <a:r>
              <a:rPr lang="en-US" sz="1400" b="0" spc="-39" baseline="1517" dirty="0" err="1">
                <a:latin typeface="+mn-lt"/>
                <a:cs typeface="Calibri"/>
              </a:rPr>
              <a:t>R</a:t>
            </a:r>
            <a:r>
              <a:rPr lang="en-US" sz="1400" b="0" spc="0" baseline="1517" dirty="0" err="1">
                <a:latin typeface="+mn-lt"/>
                <a:cs typeface="Calibri"/>
              </a:rPr>
              <a:t>e</a:t>
            </a:r>
            <a:r>
              <a:rPr lang="en-US" sz="1400" b="0" spc="4" baseline="1517" dirty="0" err="1">
                <a:latin typeface="+mn-lt"/>
                <a:cs typeface="Calibri"/>
              </a:rPr>
              <a:t>n</a:t>
            </a:r>
            <a:r>
              <a:rPr lang="en-US" sz="1400" b="0" spc="-19" baseline="1517" dirty="0" err="1">
                <a:latin typeface="+mn-lt"/>
                <a:cs typeface="Calibri"/>
              </a:rPr>
              <a:t>c</a:t>
            </a:r>
            <a:r>
              <a:rPr lang="en-US" sz="1400" b="0" spc="0" baseline="1517" dirty="0" err="1">
                <a:latin typeface="+mn-lt"/>
                <a:cs typeface="Calibri"/>
              </a:rPr>
              <a:t>ana</a:t>
            </a:r>
            <a:r>
              <a:rPr lang="en-US" sz="1400" b="0" spc="19" baseline="1517" dirty="0">
                <a:latin typeface="+mn-lt"/>
                <a:cs typeface="Calibri"/>
              </a:rPr>
              <a:t> </a:t>
            </a:r>
            <a:r>
              <a:rPr lang="en-US" sz="1400" b="0" spc="0" baseline="1517" dirty="0" err="1">
                <a:latin typeface="+mn-lt"/>
                <a:cs typeface="Calibri"/>
              </a:rPr>
              <a:t>Ope</a:t>
            </a:r>
            <a:r>
              <a:rPr lang="en-US" sz="1400" b="0" spc="-34" baseline="1517" dirty="0" err="1">
                <a:latin typeface="+mn-lt"/>
                <a:cs typeface="Calibri"/>
              </a:rPr>
              <a:t>r</a:t>
            </a:r>
            <a:r>
              <a:rPr lang="en-US" sz="1400" b="0" spc="0" baseline="1517" dirty="0" err="1">
                <a:latin typeface="+mn-lt"/>
                <a:cs typeface="Calibri"/>
              </a:rPr>
              <a:t>a</a:t>
            </a:r>
            <a:r>
              <a:rPr lang="en-US" sz="1400" b="0" spc="4" baseline="1517" dirty="0" err="1">
                <a:latin typeface="+mn-lt"/>
                <a:cs typeface="Calibri"/>
              </a:rPr>
              <a:t>s</a:t>
            </a:r>
            <a:r>
              <a:rPr lang="en-US" sz="1400" b="0" spc="0" baseline="1517" dirty="0" err="1">
                <a:latin typeface="+mn-lt"/>
                <a:cs typeface="Calibri"/>
              </a:rPr>
              <a:t>i</a:t>
            </a:r>
            <a:endParaRPr lang="en-US" sz="1400" b="0" dirty="0">
              <a:latin typeface="+mn-lt"/>
              <a:cs typeface="Calibri"/>
            </a:endParaRPr>
          </a:p>
          <a:p>
            <a:pPr marL="12700" marR="34290">
              <a:lnSpc>
                <a:spcPts val="2165"/>
              </a:lnSpc>
              <a:spcBef>
                <a:spcPts val="0"/>
              </a:spcBef>
            </a:pPr>
            <a:r>
              <a:rPr lang="en-US" sz="1400" b="0" baseline="1517" dirty="0">
                <a:cs typeface="Calibri"/>
              </a:rPr>
              <a:t>P</a:t>
            </a:r>
            <a:r>
              <a:rPr lang="en-US" sz="1400" b="0" spc="4" baseline="1517" dirty="0">
                <a:cs typeface="Calibri"/>
              </a:rPr>
              <a:t>P</a:t>
            </a:r>
            <a:r>
              <a:rPr lang="en-US" sz="1400" b="0" baseline="1517" dirty="0">
                <a:cs typeface="Calibri"/>
              </a:rPr>
              <a:t>K</a:t>
            </a:r>
            <a:r>
              <a:rPr lang="en-US" sz="1400" b="0" spc="14" baseline="1517" dirty="0">
                <a:cs typeface="Calibri"/>
              </a:rPr>
              <a:t> </a:t>
            </a:r>
            <a:r>
              <a:rPr lang="en-US" sz="1400" b="0" baseline="1517" dirty="0">
                <a:cs typeface="Calibri"/>
              </a:rPr>
              <a:t>:</a:t>
            </a:r>
            <a:r>
              <a:rPr lang="en-US" sz="1400" b="0" spc="9" baseline="1517" dirty="0">
                <a:cs typeface="Calibri"/>
              </a:rPr>
              <a:t> </a:t>
            </a:r>
            <a:r>
              <a:rPr lang="en-US" sz="1400" b="0" spc="-39" baseline="1517" dirty="0" err="1">
                <a:cs typeface="Calibri"/>
              </a:rPr>
              <a:t>P</a:t>
            </a:r>
            <a:r>
              <a:rPr lang="en-US" sz="1400" b="0" baseline="1517" dirty="0" err="1">
                <a:cs typeface="Calibri"/>
              </a:rPr>
              <a:t>e</a:t>
            </a:r>
            <a:r>
              <a:rPr lang="en-US" sz="1400" b="0" spc="4" baseline="1517" dirty="0" err="1">
                <a:cs typeface="Calibri"/>
              </a:rPr>
              <a:t>n</a:t>
            </a:r>
            <a:r>
              <a:rPr lang="en-US" sz="1400" b="0" spc="-9" baseline="1517" dirty="0" err="1">
                <a:cs typeface="Calibri"/>
              </a:rPr>
              <a:t>e</a:t>
            </a:r>
            <a:r>
              <a:rPr lang="en-US" sz="1400" b="0" spc="-25" baseline="1517" dirty="0" err="1">
                <a:cs typeface="Calibri"/>
              </a:rPr>
              <a:t>t</a:t>
            </a:r>
            <a:r>
              <a:rPr lang="en-US" sz="1400" b="0" baseline="1517" dirty="0" err="1">
                <a:cs typeface="Calibri"/>
              </a:rPr>
              <a:t>ap</a:t>
            </a:r>
            <a:r>
              <a:rPr lang="en-US" sz="1400" b="0" spc="4" baseline="1517" dirty="0" err="1">
                <a:cs typeface="Calibri"/>
              </a:rPr>
              <a:t>a</a:t>
            </a:r>
            <a:r>
              <a:rPr lang="en-US" sz="1400" b="0" baseline="1517" dirty="0" err="1">
                <a:cs typeface="Calibri"/>
              </a:rPr>
              <a:t>n</a:t>
            </a:r>
            <a:r>
              <a:rPr lang="en-US" sz="1400" b="0" spc="19" baseline="1517" dirty="0">
                <a:cs typeface="Calibri"/>
              </a:rPr>
              <a:t> </a:t>
            </a:r>
            <a:r>
              <a:rPr lang="en-US" sz="1400" b="0" spc="-39" baseline="1517" dirty="0" err="1">
                <a:cs typeface="Calibri"/>
              </a:rPr>
              <a:t>P</a:t>
            </a:r>
            <a:r>
              <a:rPr lang="en-US" sz="1400" b="0" baseline="1517" dirty="0" err="1">
                <a:cs typeface="Calibri"/>
              </a:rPr>
              <a:t>e</a:t>
            </a:r>
            <a:r>
              <a:rPr lang="en-US" sz="1400" b="0" spc="4" baseline="1517" dirty="0" err="1">
                <a:cs typeface="Calibri"/>
              </a:rPr>
              <a:t>n</a:t>
            </a:r>
            <a:r>
              <a:rPr lang="en-US" sz="1400" b="0" baseline="1517" dirty="0" err="1">
                <a:cs typeface="Calibri"/>
              </a:rPr>
              <a:t>am</a:t>
            </a:r>
            <a:r>
              <a:rPr lang="en-US" sz="1400" b="0" spc="4" baseline="1517" dirty="0" err="1">
                <a:cs typeface="Calibri"/>
              </a:rPr>
              <a:t>b</a:t>
            </a:r>
            <a:r>
              <a:rPr lang="en-US" sz="1400" b="0" spc="-9" baseline="1517" dirty="0" err="1">
                <a:cs typeface="Calibri"/>
              </a:rPr>
              <a:t>a</a:t>
            </a:r>
            <a:r>
              <a:rPr lang="en-US" sz="1400" b="0" spc="-25" baseline="1517" dirty="0" err="1">
                <a:cs typeface="Calibri"/>
              </a:rPr>
              <a:t>t</a:t>
            </a:r>
            <a:r>
              <a:rPr lang="en-US" sz="1400" b="0" baseline="1517" dirty="0" err="1">
                <a:cs typeface="Calibri"/>
              </a:rPr>
              <a:t>an</a:t>
            </a:r>
            <a:r>
              <a:rPr lang="en-US" sz="1400" b="0" spc="9" baseline="1517" dirty="0">
                <a:cs typeface="Calibri"/>
              </a:rPr>
              <a:t> </a:t>
            </a:r>
            <a:r>
              <a:rPr lang="en-US" sz="1400" b="0" spc="-25" baseline="1517" dirty="0" err="1">
                <a:cs typeface="Calibri"/>
              </a:rPr>
              <a:t>K</a:t>
            </a:r>
            <a:r>
              <a:rPr lang="en-US" sz="1400" b="0" baseline="1517" dirty="0" err="1">
                <a:cs typeface="Calibri"/>
              </a:rPr>
              <a:t>ap</a:t>
            </a:r>
            <a:r>
              <a:rPr lang="en-US" sz="1400" b="0" spc="4" baseline="1517" dirty="0" err="1">
                <a:cs typeface="Calibri"/>
              </a:rPr>
              <a:t>a</a:t>
            </a:r>
            <a:r>
              <a:rPr lang="en-US" sz="1400" b="0" baseline="1517" dirty="0" err="1">
                <a:cs typeface="Calibri"/>
              </a:rPr>
              <a:t>l</a:t>
            </a:r>
            <a:endParaRPr lang="en-US" sz="1400" b="0" spc="0" baseline="1517" dirty="0">
              <a:latin typeface="+mn-lt"/>
              <a:cs typeface="Calibri"/>
            </a:endParaRPr>
          </a:p>
          <a:p>
            <a:pPr marL="12700" marR="34290">
              <a:lnSpc>
                <a:spcPts val="2160"/>
              </a:lnSpc>
            </a:pPr>
            <a:r>
              <a:rPr lang="en-US" sz="1400" b="0" baseline="1517" dirty="0">
                <a:cs typeface="Calibri"/>
              </a:rPr>
              <a:t>LKK</a:t>
            </a:r>
            <a:r>
              <a:rPr lang="en-US" sz="1400" b="0" spc="4" baseline="1517" dirty="0">
                <a:cs typeface="Calibri"/>
              </a:rPr>
              <a:t> </a:t>
            </a:r>
            <a:r>
              <a:rPr lang="en-US" sz="1400" b="0" baseline="1517" dirty="0">
                <a:cs typeface="Calibri"/>
              </a:rPr>
              <a:t>:</a:t>
            </a:r>
            <a:r>
              <a:rPr lang="en-US" sz="1400" b="0" spc="9" baseline="1517" dirty="0">
                <a:cs typeface="Calibri"/>
              </a:rPr>
              <a:t> </a:t>
            </a:r>
            <a:r>
              <a:rPr lang="en-US" sz="1400" b="0" baseline="1517" dirty="0" err="1">
                <a:cs typeface="Calibri"/>
              </a:rPr>
              <a:t>Lapo</a:t>
            </a:r>
            <a:r>
              <a:rPr lang="en-US" sz="1400" b="0" spc="-44" baseline="1517" dirty="0" err="1">
                <a:cs typeface="Calibri"/>
              </a:rPr>
              <a:t>r</a:t>
            </a:r>
            <a:r>
              <a:rPr lang="en-US" sz="1400" b="0" baseline="1517" dirty="0" err="1">
                <a:cs typeface="Calibri"/>
              </a:rPr>
              <a:t>an</a:t>
            </a:r>
            <a:r>
              <a:rPr lang="en-US" sz="1400" b="0" spc="24" baseline="1517" dirty="0">
                <a:cs typeface="Calibri"/>
              </a:rPr>
              <a:t> </a:t>
            </a:r>
            <a:r>
              <a:rPr lang="en-US" sz="1400" b="0" spc="-34" baseline="1517" dirty="0" err="1">
                <a:cs typeface="Calibri"/>
              </a:rPr>
              <a:t>K</a:t>
            </a:r>
            <a:r>
              <a:rPr lang="en-US" sz="1400" b="0" baseline="1517" dirty="0" err="1">
                <a:cs typeface="Calibri"/>
              </a:rPr>
              <a:t>eb</a:t>
            </a:r>
            <a:r>
              <a:rPr lang="en-US" sz="1400" b="0" spc="4" baseline="1517" dirty="0" err="1">
                <a:cs typeface="Calibri"/>
              </a:rPr>
              <a:t>e</a:t>
            </a:r>
            <a:r>
              <a:rPr lang="en-US" sz="1400" b="0" spc="-39" baseline="1517" dirty="0" err="1">
                <a:cs typeface="Calibri"/>
              </a:rPr>
              <a:t>r</a:t>
            </a:r>
            <a:r>
              <a:rPr lang="en-US" sz="1400" b="0" baseline="1517" dirty="0" err="1">
                <a:cs typeface="Calibri"/>
              </a:rPr>
              <a:t>an</a:t>
            </a:r>
            <a:r>
              <a:rPr lang="en-US" sz="1400" b="0" spc="4" baseline="1517" dirty="0" err="1">
                <a:cs typeface="Calibri"/>
              </a:rPr>
              <a:t>g</a:t>
            </a:r>
            <a:r>
              <a:rPr lang="en-US" sz="1400" b="0" spc="-39" baseline="1517" dirty="0" err="1">
                <a:cs typeface="Calibri"/>
              </a:rPr>
              <a:t>k</a:t>
            </a:r>
            <a:r>
              <a:rPr lang="en-US" sz="1400" b="0" spc="-9" baseline="1517" dirty="0" err="1">
                <a:cs typeface="Calibri"/>
              </a:rPr>
              <a:t>a</a:t>
            </a:r>
            <a:r>
              <a:rPr lang="en-US" sz="1400" b="0" spc="-25" baseline="1517" dirty="0" err="1">
                <a:cs typeface="Calibri"/>
              </a:rPr>
              <a:t>t</a:t>
            </a:r>
            <a:r>
              <a:rPr lang="en-US" sz="1400" b="0" baseline="1517" dirty="0" err="1">
                <a:cs typeface="Calibri"/>
              </a:rPr>
              <a:t>an</a:t>
            </a:r>
            <a:r>
              <a:rPr lang="en-US" sz="1400" b="0" spc="9" baseline="1517" dirty="0">
                <a:cs typeface="Calibri"/>
              </a:rPr>
              <a:t> </a:t>
            </a:r>
            <a:r>
              <a:rPr lang="en-US" sz="1400" b="0" spc="-25" baseline="1517" dirty="0" err="1">
                <a:cs typeface="Calibri"/>
              </a:rPr>
              <a:t>K</a:t>
            </a:r>
            <a:r>
              <a:rPr lang="en-US" sz="1400" b="0" baseline="1517" dirty="0" err="1">
                <a:cs typeface="Calibri"/>
              </a:rPr>
              <a:t>apal</a:t>
            </a:r>
            <a:endParaRPr lang="en-US" sz="1400" b="0" dirty="0">
              <a:cs typeface="Calibri"/>
            </a:endParaRPr>
          </a:p>
          <a:p>
            <a:pPr marL="12700" marR="34290">
              <a:lnSpc>
                <a:spcPts val="2160"/>
              </a:lnSpc>
            </a:pPr>
            <a:r>
              <a:rPr lang="en-US" sz="1400" b="0" baseline="1517" dirty="0">
                <a:cs typeface="Calibri"/>
              </a:rPr>
              <a:t>LK3</a:t>
            </a:r>
            <a:r>
              <a:rPr lang="en-US" sz="1400" b="0" spc="9" baseline="1517" dirty="0">
                <a:cs typeface="Calibri"/>
              </a:rPr>
              <a:t> </a:t>
            </a:r>
            <a:r>
              <a:rPr lang="en-US" sz="1400" b="0" baseline="1517" dirty="0">
                <a:cs typeface="Calibri"/>
              </a:rPr>
              <a:t>:</a:t>
            </a:r>
            <a:r>
              <a:rPr lang="en-US" sz="1400" b="0" spc="9" baseline="1517" dirty="0">
                <a:cs typeface="Calibri"/>
              </a:rPr>
              <a:t> </a:t>
            </a:r>
            <a:r>
              <a:rPr lang="en-US" sz="1400" b="0" baseline="1517" dirty="0" err="1">
                <a:cs typeface="Calibri"/>
              </a:rPr>
              <a:t>Lapo</a:t>
            </a:r>
            <a:r>
              <a:rPr lang="en-US" sz="1400" b="0" spc="-34" baseline="1517" dirty="0" err="1">
                <a:cs typeface="Calibri"/>
              </a:rPr>
              <a:t>r</a:t>
            </a:r>
            <a:r>
              <a:rPr lang="en-US" sz="1400" b="0" baseline="1517" dirty="0" err="1">
                <a:cs typeface="Calibri"/>
              </a:rPr>
              <a:t>an</a:t>
            </a:r>
            <a:r>
              <a:rPr lang="en-US" sz="1400" b="0" spc="14" baseline="1517" dirty="0">
                <a:cs typeface="Calibri"/>
              </a:rPr>
              <a:t> </a:t>
            </a:r>
            <a:r>
              <a:rPr lang="en-US" sz="1400" b="0" spc="-34" baseline="1517" dirty="0" err="1">
                <a:cs typeface="Calibri"/>
              </a:rPr>
              <a:t>K</a:t>
            </a:r>
            <a:r>
              <a:rPr lang="en-US" sz="1400" b="0" baseline="1517" dirty="0" err="1">
                <a:cs typeface="Calibri"/>
              </a:rPr>
              <a:t>e</a:t>
            </a:r>
            <a:r>
              <a:rPr lang="en-US" sz="1400" b="0" spc="4" baseline="1517" dirty="0" err="1">
                <a:cs typeface="Calibri"/>
              </a:rPr>
              <a:t>d</a:t>
            </a:r>
            <a:r>
              <a:rPr lang="en-US" sz="1400" b="0" spc="-9" baseline="1517" dirty="0" err="1">
                <a:cs typeface="Calibri"/>
              </a:rPr>
              <a:t>a</a:t>
            </a:r>
            <a:r>
              <a:rPr lang="en-US" sz="1400" b="0" spc="-25" baseline="1517" dirty="0" err="1">
                <a:cs typeface="Calibri"/>
              </a:rPr>
              <a:t>t</a:t>
            </a:r>
            <a:r>
              <a:rPr lang="en-US" sz="1400" b="0" baseline="1517" dirty="0" err="1">
                <a:cs typeface="Calibri"/>
              </a:rPr>
              <a:t>an</a:t>
            </a:r>
            <a:r>
              <a:rPr lang="en-US" sz="1400" b="0" spc="-25" baseline="1517" dirty="0" err="1">
                <a:cs typeface="Calibri"/>
              </a:rPr>
              <a:t>g</a:t>
            </a:r>
            <a:r>
              <a:rPr lang="en-US" sz="1400" b="0" baseline="1517" dirty="0" err="1">
                <a:cs typeface="Calibri"/>
              </a:rPr>
              <a:t>an</a:t>
            </a:r>
            <a:r>
              <a:rPr lang="en-US" sz="1400" b="0" spc="19" baseline="1517" dirty="0">
                <a:cs typeface="Calibri"/>
              </a:rPr>
              <a:t> </a:t>
            </a:r>
            <a:r>
              <a:rPr lang="en-US" sz="1400" b="0" baseline="1517" dirty="0" err="1">
                <a:cs typeface="Calibri"/>
              </a:rPr>
              <a:t>dan</a:t>
            </a:r>
            <a:r>
              <a:rPr lang="en-US" sz="1400" b="0" spc="25" baseline="1517" dirty="0">
                <a:cs typeface="Calibri"/>
              </a:rPr>
              <a:t> </a:t>
            </a:r>
            <a:r>
              <a:rPr lang="en-US" sz="1400" b="0" spc="-34" baseline="1517" dirty="0" err="1">
                <a:cs typeface="Calibri"/>
              </a:rPr>
              <a:t>K</a:t>
            </a:r>
            <a:r>
              <a:rPr lang="en-US" sz="1400" b="0" baseline="1517" dirty="0" err="1">
                <a:cs typeface="Calibri"/>
              </a:rPr>
              <a:t>e</a:t>
            </a:r>
            <a:r>
              <a:rPr lang="en-US" sz="1400" b="0" spc="4" baseline="1517" dirty="0" err="1">
                <a:cs typeface="Calibri"/>
              </a:rPr>
              <a:t>b</a:t>
            </a:r>
            <a:r>
              <a:rPr lang="en-US" sz="1400" b="0" baseline="1517" dirty="0" err="1">
                <a:cs typeface="Calibri"/>
              </a:rPr>
              <a:t>e</a:t>
            </a:r>
            <a:r>
              <a:rPr lang="en-US" sz="1400" b="0" spc="-34" baseline="1517" dirty="0" err="1">
                <a:cs typeface="Calibri"/>
              </a:rPr>
              <a:t>r</a:t>
            </a:r>
            <a:r>
              <a:rPr lang="en-US" sz="1400" b="0" baseline="1517" dirty="0" err="1">
                <a:cs typeface="Calibri"/>
              </a:rPr>
              <a:t>an</a:t>
            </a:r>
            <a:r>
              <a:rPr lang="en-US" sz="1400" b="0" spc="4" baseline="1517" dirty="0" err="1">
                <a:cs typeface="Calibri"/>
              </a:rPr>
              <a:t>g</a:t>
            </a:r>
            <a:r>
              <a:rPr lang="en-US" sz="1400" b="0" spc="-39" baseline="1517" dirty="0" err="1">
                <a:cs typeface="Calibri"/>
              </a:rPr>
              <a:t>k</a:t>
            </a:r>
            <a:r>
              <a:rPr lang="en-US" sz="1400" b="0" spc="-9" baseline="1517" dirty="0" err="1">
                <a:cs typeface="Calibri"/>
              </a:rPr>
              <a:t>a</a:t>
            </a:r>
            <a:r>
              <a:rPr lang="en-US" sz="1400" b="0" spc="-25" baseline="1517" dirty="0" err="1">
                <a:cs typeface="Calibri"/>
              </a:rPr>
              <a:t>t</a:t>
            </a:r>
            <a:r>
              <a:rPr lang="en-US" sz="1400" b="0" baseline="1517" dirty="0" err="1">
                <a:cs typeface="Calibri"/>
              </a:rPr>
              <a:t>an</a:t>
            </a:r>
            <a:r>
              <a:rPr lang="en-US" sz="1400" b="0" spc="9" baseline="1517" dirty="0">
                <a:cs typeface="Calibri"/>
              </a:rPr>
              <a:t> </a:t>
            </a:r>
            <a:r>
              <a:rPr lang="en-US" sz="1400" b="0" spc="-25" baseline="1517" dirty="0" err="1">
                <a:cs typeface="Calibri"/>
              </a:rPr>
              <a:t>K</a:t>
            </a:r>
            <a:r>
              <a:rPr lang="en-US" sz="1400" b="0" baseline="1517" dirty="0" err="1">
                <a:cs typeface="Calibri"/>
              </a:rPr>
              <a:t>ap</a:t>
            </a:r>
            <a:r>
              <a:rPr lang="en-US" sz="1400" b="0" spc="4" baseline="1517" dirty="0" err="1">
                <a:cs typeface="Calibri"/>
              </a:rPr>
              <a:t>a</a:t>
            </a:r>
            <a:r>
              <a:rPr lang="en-US" sz="1400" b="0" baseline="1517" dirty="0" err="1">
                <a:cs typeface="Calibri"/>
              </a:rPr>
              <a:t>l</a:t>
            </a:r>
            <a:endParaRPr lang="en-US" sz="1400" b="0" spc="0" baseline="1517" dirty="0">
              <a:latin typeface="+mn-lt"/>
              <a:cs typeface="Calibri"/>
            </a:endParaRPr>
          </a:p>
          <a:p>
            <a:pPr marL="12700" marR="34290">
              <a:lnSpc>
                <a:spcPts val="2165"/>
              </a:lnSpc>
              <a:spcBef>
                <a:spcPts val="0"/>
              </a:spcBef>
            </a:pPr>
            <a:r>
              <a:rPr lang="en-US" sz="1400" b="0" spc="0" baseline="1517" dirty="0">
                <a:latin typeface="+mn-lt"/>
                <a:cs typeface="Calibri"/>
              </a:rPr>
              <a:t>S</a:t>
            </a:r>
            <a:r>
              <a:rPr lang="en-US" sz="1400" b="0" spc="4" baseline="1517" dirty="0">
                <a:latin typeface="+mn-lt"/>
                <a:cs typeface="Calibri"/>
              </a:rPr>
              <a:t>P</a:t>
            </a:r>
            <a:r>
              <a:rPr lang="en-US" sz="1400" b="0" spc="0" baseline="1517" dirty="0">
                <a:latin typeface="+mn-lt"/>
                <a:cs typeface="Calibri"/>
              </a:rPr>
              <a:t>K</a:t>
            </a:r>
            <a:r>
              <a:rPr lang="en-US" sz="1400" b="0" spc="9" baseline="1517" dirty="0">
                <a:latin typeface="+mn-lt"/>
                <a:cs typeface="Calibri"/>
              </a:rPr>
              <a:t> </a:t>
            </a:r>
            <a:r>
              <a:rPr lang="en-US" sz="1400" b="0" spc="0" baseline="1517" dirty="0">
                <a:latin typeface="+mn-lt"/>
                <a:cs typeface="Calibri"/>
              </a:rPr>
              <a:t>:</a:t>
            </a:r>
            <a:r>
              <a:rPr lang="en-US" sz="1400" b="0" spc="9" baseline="1517" dirty="0">
                <a:latin typeface="+mn-lt"/>
                <a:cs typeface="Calibri"/>
              </a:rPr>
              <a:t> </a:t>
            </a:r>
            <a:r>
              <a:rPr lang="en-US" sz="1400" b="0" spc="0" baseline="1517" dirty="0">
                <a:latin typeface="+mn-lt"/>
                <a:cs typeface="Calibri"/>
              </a:rPr>
              <a:t>Su</a:t>
            </a:r>
            <a:r>
              <a:rPr lang="en-US" sz="1400" b="0" spc="-34" baseline="1517" dirty="0">
                <a:latin typeface="+mn-lt"/>
                <a:cs typeface="Calibri"/>
              </a:rPr>
              <a:t>r</a:t>
            </a:r>
            <a:r>
              <a:rPr lang="en-US" sz="1400" b="0" spc="-9" baseline="1517" dirty="0">
                <a:latin typeface="+mn-lt"/>
                <a:cs typeface="Calibri"/>
              </a:rPr>
              <a:t>a</a:t>
            </a:r>
            <a:r>
              <a:rPr lang="en-US" sz="1400" b="0" spc="0" baseline="1517" dirty="0">
                <a:latin typeface="+mn-lt"/>
                <a:cs typeface="Calibri"/>
              </a:rPr>
              <a:t>t</a:t>
            </a:r>
            <a:r>
              <a:rPr lang="en-US" sz="1400" b="0" spc="-9" baseline="1517" dirty="0">
                <a:latin typeface="+mn-lt"/>
                <a:cs typeface="Calibri"/>
              </a:rPr>
              <a:t> </a:t>
            </a:r>
            <a:r>
              <a:rPr lang="en-US" sz="1400" b="0" spc="-39" baseline="1517" dirty="0" err="1">
                <a:latin typeface="+mn-lt"/>
                <a:cs typeface="Calibri"/>
              </a:rPr>
              <a:t>P</a:t>
            </a:r>
            <a:r>
              <a:rPr lang="en-US" sz="1400" b="0" spc="0" baseline="1517" dirty="0" err="1">
                <a:latin typeface="+mn-lt"/>
                <a:cs typeface="Calibri"/>
              </a:rPr>
              <a:t>er</a:t>
            </a:r>
            <a:r>
              <a:rPr lang="en-US" sz="1400" b="0" spc="-4" baseline="1517" dirty="0" err="1">
                <a:latin typeface="+mn-lt"/>
                <a:cs typeface="Calibri"/>
              </a:rPr>
              <a:t>i</a:t>
            </a:r>
            <a:r>
              <a:rPr lang="en-US" sz="1400" b="0" spc="-9" baseline="1517" dirty="0" err="1">
                <a:latin typeface="+mn-lt"/>
                <a:cs typeface="Calibri"/>
              </a:rPr>
              <a:t>n</a:t>
            </a:r>
            <a:r>
              <a:rPr lang="en-US" sz="1400" b="0" spc="-25" baseline="1517" dirty="0" err="1">
                <a:latin typeface="+mn-lt"/>
                <a:cs typeface="Calibri"/>
              </a:rPr>
              <a:t>t</a:t>
            </a:r>
            <a:r>
              <a:rPr lang="en-US" sz="1400" b="0" spc="0" baseline="1517" dirty="0" err="1">
                <a:latin typeface="+mn-lt"/>
                <a:cs typeface="Calibri"/>
              </a:rPr>
              <a:t>ah</a:t>
            </a:r>
            <a:r>
              <a:rPr lang="en-US" sz="1400" b="0" spc="19" baseline="1517" dirty="0">
                <a:latin typeface="+mn-lt"/>
                <a:cs typeface="Calibri"/>
              </a:rPr>
              <a:t> </a:t>
            </a:r>
            <a:r>
              <a:rPr lang="en-US" sz="1400" b="0" spc="-34" baseline="1517" dirty="0" err="1">
                <a:latin typeface="+mn-lt"/>
                <a:cs typeface="Calibri"/>
              </a:rPr>
              <a:t>K</a:t>
            </a:r>
            <a:r>
              <a:rPr lang="en-US" sz="1400" b="0" spc="0" baseline="1517" dirty="0" err="1">
                <a:latin typeface="+mn-lt"/>
                <a:cs typeface="Calibri"/>
              </a:rPr>
              <a:t>erja</a:t>
            </a:r>
            <a:endParaRPr lang="en-US" sz="1400" b="0" dirty="0">
              <a:latin typeface="+mn-lt"/>
              <a:cs typeface="Calibri"/>
            </a:endParaRPr>
          </a:p>
          <a:p>
            <a:pPr marL="12700" marR="34290">
              <a:lnSpc>
                <a:spcPts val="2160"/>
              </a:lnSpc>
            </a:pPr>
            <a:r>
              <a:rPr lang="en-US" sz="1400" b="0" spc="0" baseline="1517" dirty="0">
                <a:latin typeface="+mn-lt"/>
                <a:cs typeface="Calibri"/>
              </a:rPr>
              <a:t>S</a:t>
            </a:r>
            <a:r>
              <a:rPr lang="en-US" sz="1400" b="0" spc="4" baseline="1517" dirty="0">
                <a:latin typeface="+mn-lt"/>
                <a:cs typeface="Calibri"/>
              </a:rPr>
              <a:t>P</a:t>
            </a:r>
            <a:r>
              <a:rPr lang="en-US" sz="1400" b="0" spc="0" baseline="1517" dirty="0">
                <a:latin typeface="+mn-lt"/>
                <a:cs typeface="Calibri"/>
              </a:rPr>
              <a:t>OG :</a:t>
            </a:r>
            <a:r>
              <a:rPr lang="en-US" sz="1400" b="0" spc="9" baseline="1517" dirty="0">
                <a:latin typeface="+mn-lt"/>
                <a:cs typeface="Calibri"/>
              </a:rPr>
              <a:t> </a:t>
            </a:r>
            <a:r>
              <a:rPr lang="en-US" sz="1400" b="0" spc="0" baseline="1517" dirty="0">
                <a:latin typeface="+mn-lt"/>
                <a:cs typeface="Calibri"/>
              </a:rPr>
              <a:t>Su</a:t>
            </a:r>
            <a:r>
              <a:rPr lang="en-US" sz="1400" b="0" spc="-34" baseline="1517" dirty="0">
                <a:latin typeface="+mn-lt"/>
                <a:cs typeface="Calibri"/>
              </a:rPr>
              <a:t>r</a:t>
            </a:r>
            <a:r>
              <a:rPr lang="en-US" sz="1400" b="0" spc="-9" baseline="1517" dirty="0">
                <a:latin typeface="+mn-lt"/>
                <a:cs typeface="Calibri"/>
              </a:rPr>
              <a:t>a</a:t>
            </a:r>
            <a:r>
              <a:rPr lang="en-US" sz="1400" b="0" spc="0" baseline="1517" dirty="0">
                <a:latin typeface="+mn-lt"/>
                <a:cs typeface="Calibri"/>
              </a:rPr>
              <a:t>t </a:t>
            </a:r>
            <a:r>
              <a:rPr lang="en-US" sz="1400" b="0" spc="-39" baseline="1517" dirty="0" err="1">
                <a:latin typeface="+mn-lt"/>
                <a:cs typeface="Calibri"/>
              </a:rPr>
              <a:t>P</a:t>
            </a:r>
            <a:r>
              <a:rPr lang="en-US" sz="1400" b="0" spc="0" baseline="1517" dirty="0" err="1">
                <a:latin typeface="+mn-lt"/>
                <a:cs typeface="Calibri"/>
              </a:rPr>
              <a:t>er</a:t>
            </a:r>
            <a:r>
              <a:rPr lang="en-US" sz="1400" b="0" spc="-4" baseline="1517" dirty="0" err="1">
                <a:latin typeface="+mn-lt"/>
                <a:cs typeface="Calibri"/>
              </a:rPr>
              <a:t>i</a:t>
            </a:r>
            <a:r>
              <a:rPr lang="en-US" sz="1400" b="0" spc="-9" baseline="1517" dirty="0" err="1">
                <a:latin typeface="+mn-lt"/>
                <a:cs typeface="Calibri"/>
              </a:rPr>
              <a:t>n</a:t>
            </a:r>
            <a:r>
              <a:rPr lang="en-US" sz="1400" b="0" spc="-25" baseline="1517" dirty="0" err="1">
                <a:latin typeface="+mn-lt"/>
                <a:cs typeface="Calibri"/>
              </a:rPr>
              <a:t>t</a:t>
            </a:r>
            <a:r>
              <a:rPr lang="en-US" sz="1400" b="0" spc="0" baseline="1517" dirty="0" err="1">
                <a:latin typeface="+mn-lt"/>
                <a:cs typeface="Calibri"/>
              </a:rPr>
              <a:t>ah</a:t>
            </a:r>
            <a:r>
              <a:rPr lang="en-US" sz="1400" b="0" spc="19" baseline="1517" dirty="0">
                <a:latin typeface="+mn-lt"/>
                <a:cs typeface="Calibri"/>
              </a:rPr>
              <a:t> </a:t>
            </a:r>
            <a:r>
              <a:rPr lang="en-US" sz="1400" b="0" spc="0" baseline="1517" dirty="0" err="1">
                <a:latin typeface="+mn-lt"/>
                <a:cs typeface="Calibri"/>
              </a:rPr>
              <a:t>O</a:t>
            </a:r>
            <a:r>
              <a:rPr lang="en-US" sz="1400" b="0" spc="-9" baseline="1517" dirty="0" err="1">
                <a:latin typeface="+mn-lt"/>
                <a:cs typeface="Calibri"/>
              </a:rPr>
              <a:t>l</a:t>
            </a:r>
            <a:r>
              <a:rPr lang="en-US" sz="1400" b="0" spc="0" baseline="1517" dirty="0" err="1">
                <a:latin typeface="+mn-lt"/>
                <a:cs typeface="Calibri"/>
              </a:rPr>
              <a:t>ah</a:t>
            </a:r>
            <a:r>
              <a:rPr lang="en-US" sz="1400" b="0" spc="14" baseline="1517" dirty="0">
                <a:latin typeface="+mn-lt"/>
                <a:cs typeface="Calibri"/>
              </a:rPr>
              <a:t> </a:t>
            </a:r>
            <a:r>
              <a:rPr lang="en-US" sz="1400" b="0" spc="4" baseline="1517" dirty="0" err="1">
                <a:latin typeface="+mn-lt"/>
                <a:cs typeface="Calibri"/>
              </a:rPr>
              <a:t>Ge</a:t>
            </a:r>
            <a:r>
              <a:rPr lang="en-US" sz="1400" b="0" spc="-39" baseline="1517" dirty="0" err="1">
                <a:latin typeface="+mn-lt"/>
                <a:cs typeface="Calibri"/>
              </a:rPr>
              <a:t>r</a:t>
            </a:r>
            <a:r>
              <a:rPr lang="en-US" sz="1400" b="0" spc="0" baseline="1517" dirty="0" err="1">
                <a:latin typeface="+mn-lt"/>
                <a:cs typeface="Calibri"/>
              </a:rPr>
              <a:t>ak</a:t>
            </a:r>
            <a:endParaRPr lang="en-US" sz="1400" b="0" dirty="0">
              <a:latin typeface="+mn-lt"/>
              <a:cs typeface="Calibri"/>
            </a:endParaRPr>
          </a:p>
          <a:p>
            <a:pPr marL="12700" marR="34290">
              <a:lnSpc>
                <a:spcPts val="2160"/>
              </a:lnSpc>
            </a:pPr>
            <a:r>
              <a:rPr lang="en-US" sz="1400" b="0" spc="0" baseline="1517" dirty="0">
                <a:latin typeface="+mn-lt"/>
                <a:cs typeface="Calibri"/>
              </a:rPr>
              <a:t>S</a:t>
            </a:r>
            <a:r>
              <a:rPr lang="en-US" sz="1400" b="0" spc="4" baseline="1517" dirty="0">
                <a:latin typeface="+mn-lt"/>
                <a:cs typeface="Calibri"/>
              </a:rPr>
              <a:t>P</a:t>
            </a:r>
            <a:r>
              <a:rPr lang="en-US" sz="1400" b="0" spc="0" baseline="1517" dirty="0">
                <a:latin typeface="+mn-lt"/>
                <a:cs typeface="Calibri"/>
              </a:rPr>
              <a:t>B</a:t>
            </a:r>
            <a:r>
              <a:rPr lang="en-US" sz="1400" b="0" spc="9" baseline="1517" dirty="0">
                <a:latin typeface="+mn-lt"/>
                <a:cs typeface="Calibri"/>
              </a:rPr>
              <a:t> </a:t>
            </a:r>
            <a:r>
              <a:rPr lang="en-US" sz="1400" b="0" spc="0" baseline="1517" dirty="0">
                <a:latin typeface="+mn-lt"/>
                <a:cs typeface="Calibri"/>
              </a:rPr>
              <a:t>:</a:t>
            </a:r>
            <a:r>
              <a:rPr lang="en-US" sz="1400" b="0" spc="9" baseline="1517" dirty="0">
                <a:latin typeface="+mn-lt"/>
                <a:cs typeface="Calibri"/>
              </a:rPr>
              <a:t> </a:t>
            </a:r>
            <a:r>
              <a:rPr lang="en-US" sz="1400" b="0" spc="0" baseline="1517" dirty="0">
                <a:latin typeface="+mn-lt"/>
                <a:cs typeface="Calibri"/>
              </a:rPr>
              <a:t>Su</a:t>
            </a:r>
            <a:r>
              <a:rPr lang="en-US" sz="1400" b="0" spc="-34" baseline="1517" dirty="0">
                <a:latin typeface="+mn-lt"/>
                <a:cs typeface="Calibri"/>
              </a:rPr>
              <a:t>r</a:t>
            </a:r>
            <a:r>
              <a:rPr lang="en-US" sz="1400" b="0" spc="-9" baseline="1517" dirty="0">
                <a:latin typeface="+mn-lt"/>
                <a:cs typeface="Calibri"/>
              </a:rPr>
              <a:t>a</a:t>
            </a:r>
            <a:r>
              <a:rPr lang="en-US" sz="1400" b="0" spc="0" baseline="1517" dirty="0">
                <a:latin typeface="+mn-lt"/>
                <a:cs typeface="Calibri"/>
              </a:rPr>
              <a:t>t </a:t>
            </a:r>
            <a:r>
              <a:rPr lang="en-US" sz="1400" b="0" spc="-39" baseline="1517" dirty="0" err="1">
                <a:latin typeface="+mn-lt"/>
                <a:cs typeface="Calibri"/>
              </a:rPr>
              <a:t>P</a:t>
            </a:r>
            <a:r>
              <a:rPr lang="en-US" sz="1400" b="0" spc="0" baseline="1517" dirty="0" err="1">
                <a:latin typeface="+mn-lt"/>
                <a:cs typeface="Calibri"/>
              </a:rPr>
              <a:t>e</a:t>
            </a:r>
            <a:r>
              <a:rPr lang="en-US" sz="1400" b="0" spc="-34" baseline="1517" dirty="0" err="1">
                <a:latin typeface="+mn-lt"/>
                <a:cs typeface="Calibri"/>
              </a:rPr>
              <a:t>r</a:t>
            </a:r>
            <a:r>
              <a:rPr lang="en-US" sz="1400" b="0" spc="0" baseline="1517" dirty="0" err="1">
                <a:latin typeface="+mn-lt"/>
                <a:cs typeface="Calibri"/>
              </a:rPr>
              <a:t>se</a:t>
            </a:r>
            <a:r>
              <a:rPr lang="en-US" sz="1400" b="0" spc="-4" baseline="1517" dirty="0" err="1">
                <a:latin typeface="+mn-lt"/>
                <a:cs typeface="Calibri"/>
              </a:rPr>
              <a:t>t</a:t>
            </a:r>
            <a:r>
              <a:rPr lang="en-US" sz="1400" b="0" spc="0" baseline="1517" dirty="0" err="1">
                <a:latin typeface="+mn-lt"/>
                <a:cs typeface="Calibri"/>
              </a:rPr>
              <a:t>uj</a:t>
            </a:r>
            <a:r>
              <a:rPr lang="en-US" sz="1400" b="0" spc="4" baseline="1517" dirty="0" err="1">
                <a:latin typeface="+mn-lt"/>
                <a:cs typeface="Calibri"/>
              </a:rPr>
              <a:t>u</a:t>
            </a:r>
            <a:r>
              <a:rPr lang="en-US" sz="1400" b="0" spc="0" baseline="1517" dirty="0" err="1">
                <a:latin typeface="+mn-lt"/>
                <a:cs typeface="Calibri"/>
              </a:rPr>
              <a:t>an</a:t>
            </a:r>
            <a:r>
              <a:rPr lang="en-US" sz="1400" b="0" spc="9" baseline="1517" dirty="0">
                <a:latin typeface="+mn-lt"/>
                <a:cs typeface="Calibri"/>
              </a:rPr>
              <a:t> </a:t>
            </a:r>
            <a:r>
              <a:rPr lang="en-US" sz="1400" b="0" spc="-25" baseline="1517" dirty="0" err="1">
                <a:latin typeface="+mn-lt"/>
                <a:cs typeface="Calibri"/>
              </a:rPr>
              <a:t>K</a:t>
            </a:r>
            <a:r>
              <a:rPr lang="en-US" sz="1400" b="0" spc="0" baseline="1517" dirty="0" err="1">
                <a:latin typeface="+mn-lt"/>
                <a:cs typeface="Calibri"/>
              </a:rPr>
              <a:t>ap</a:t>
            </a:r>
            <a:r>
              <a:rPr lang="en-US" sz="1400" b="0" spc="4" baseline="1517" dirty="0" err="1">
                <a:latin typeface="+mn-lt"/>
                <a:cs typeface="Calibri"/>
              </a:rPr>
              <a:t>a</a:t>
            </a:r>
            <a:r>
              <a:rPr lang="en-US" sz="1400" b="0" spc="0" baseline="1517" dirty="0" err="1">
                <a:latin typeface="+mn-lt"/>
                <a:cs typeface="Calibri"/>
              </a:rPr>
              <a:t>l</a:t>
            </a:r>
            <a:r>
              <a:rPr lang="en-US" sz="1400" b="0" spc="0" baseline="1517" dirty="0">
                <a:latin typeface="+mn-lt"/>
                <a:cs typeface="Calibri"/>
              </a:rPr>
              <a:t> </a:t>
            </a:r>
            <a:r>
              <a:rPr lang="en-US" sz="1400" b="0" spc="0" baseline="1517" dirty="0" err="1">
                <a:latin typeface="+mn-lt"/>
                <a:cs typeface="Calibri"/>
              </a:rPr>
              <a:t>B</a:t>
            </a:r>
            <a:r>
              <a:rPr lang="en-US" sz="1400" b="0" spc="9" baseline="1517" dirty="0" err="1">
                <a:latin typeface="+mn-lt"/>
                <a:cs typeface="Calibri"/>
              </a:rPr>
              <a:t>e</a:t>
            </a:r>
            <a:r>
              <a:rPr lang="en-US" sz="1400" b="0" spc="-39" baseline="1517" dirty="0" err="1">
                <a:latin typeface="+mn-lt"/>
                <a:cs typeface="Calibri"/>
              </a:rPr>
              <a:t>r</a:t>
            </a:r>
            <a:r>
              <a:rPr lang="en-US" sz="1400" b="0" spc="0" baseline="1517" dirty="0" err="1">
                <a:latin typeface="+mn-lt"/>
                <a:cs typeface="Calibri"/>
              </a:rPr>
              <a:t>an</a:t>
            </a:r>
            <a:r>
              <a:rPr lang="en-US" sz="1400" b="0" spc="4" baseline="1517" dirty="0" err="1">
                <a:latin typeface="+mn-lt"/>
                <a:cs typeface="Calibri"/>
              </a:rPr>
              <a:t>g</a:t>
            </a:r>
            <a:r>
              <a:rPr lang="en-US" sz="1400" b="0" spc="-39" baseline="1517" dirty="0" err="1">
                <a:latin typeface="+mn-lt"/>
                <a:cs typeface="Calibri"/>
              </a:rPr>
              <a:t>k</a:t>
            </a:r>
            <a:r>
              <a:rPr lang="en-US" sz="1400" b="0" spc="-9" baseline="1517" dirty="0" err="1">
                <a:latin typeface="+mn-lt"/>
                <a:cs typeface="Calibri"/>
              </a:rPr>
              <a:t>a</a:t>
            </a:r>
            <a:r>
              <a:rPr lang="en-US" sz="1400" b="0" spc="0" baseline="1517" dirty="0" err="1">
                <a:latin typeface="+mn-lt"/>
                <a:cs typeface="Calibri"/>
              </a:rPr>
              <a:t>t</a:t>
            </a:r>
            <a:endParaRPr lang="en-US" sz="1400" b="0" dirty="0">
              <a:latin typeface="+mn-lt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5A7F6-9D38-40A2-8E54-745F045F440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77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 marR="34290">
              <a:lnSpc>
                <a:spcPct val="101725"/>
              </a:lnSpc>
              <a:spcBef>
                <a:spcPts val="1470"/>
              </a:spcBef>
            </a:pPr>
            <a:r>
              <a:rPr lang="en-US" sz="1400" b="0" spc="0" dirty="0">
                <a:latin typeface="+mn-lt"/>
                <a:cs typeface="Calibri"/>
              </a:rPr>
              <a:t>AP</a:t>
            </a:r>
            <a:r>
              <a:rPr lang="en-US" sz="1400" b="0" spc="4" dirty="0">
                <a:latin typeface="+mn-lt"/>
                <a:cs typeface="Calibri"/>
              </a:rPr>
              <a:t> </a:t>
            </a:r>
            <a:r>
              <a:rPr lang="en-US" sz="1400" b="0" spc="0" dirty="0">
                <a:latin typeface="+mn-lt"/>
                <a:cs typeface="Calibri"/>
              </a:rPr>
              <a:t>:</a:t>
            </a:r>
            <a:r>
              <a:rPr lang="en-US" sz="1400" b="0" spc="9" dirty="0">
                <a:latin typeface="+mn-lt"/>
                <a:cs typeface="Calibri"/>
              </a:rPr>
              <a:t> </a:t>
            </a:r>
            <a:r>
              <a:rPr lang="en-US" sz="1400" b="0" spc="0" dirty="0">
                <a:latin typeface="+mn-lt"/>
                <a:cs typeface="Calibri"/>
              </a:rPr>
              <a:t>A</a:t>
            </a:r>
            <a:r>
              <a:rPr lang="en-US" sz="1400" b="0" spc="-4" dirty="0">
                <a:latin typeface="+mn-lt"/>
                <a:cs typeface="Calibri"/>
              </a:rPr>
              <a:t>g</a:t>
            </a:r>
            <a:r>
              <a:rPr lang="en-US" sz="1400" b="0" spc="0" dirty="0">
                <a:latin typeface="+mn-lt"/>
                <a:cs typeface="Calibri"/>
              </a:rPr>
              <a:t>e</a:t>
            </a:r>
            <a:r>
              <a:rPr lang="en-US" sz="1400" b="0" spc="-4" dirty="0">
                <a:latin typeface="+mn-lt"/>
                <a:cs typeface="Calibri"/>
              </a:rPr>
              <a:t>n</a:t>
            </a:r>
            <a:r>
              <a:rPr lang="en-US" sz="1400" b="0" spc="0" dirty="0">
                <a:latin typeface="+mn-lt"/>
                <a:cs typeface="Calibri"/>
              </a:rPr>
              <a:t>t</a:t>
            </a:r>
            <a:r>
              <a:rPr lang="en-US" sz="1400" b="0" spc="-14" dirty="0">
                <a:latin typeface="+mn-lt"/>
                <a:cs typeface="Calibri"/>
              </a:rPr>
              <a:t> </a:t>
            </a:r>
            <a:r>
              <a:rPr lang="en-US" sz="1400" b="0" spc="-39" dirty="0" err="1">
                <a:latin typeface="+mn-lt"/>
                <a:cs typeface="Calibri"/>
              </a:rPr>
              <a:t>P</a:t>
            </a:r>
            <a:r>
              <a:rPr lang="en-US" sz="1400" b="0" spc="0" dirty="0" err="1">
                <a:latin typeface="+mn-lt"/>
                <a:cs typeface="Calibri"/>
              </a:rPr>
              <a:t>el</a:t>
            </a:r>
            <a:r>
              <a:rPr lang="en-US" sz="1400" b="0" spc="-34" dirty="0" err="1">
                <a:latin typeface="+mn-lt"/>
                <a:cs typeface="Calibri"/>
              </a:rPr>
              <a:t>a</a:t>
            </a:r>
            <a:r>
              <a:rPr lang="en-US" sz="1400" b="0" spc="-25" dirty="0" err="1">
                <a:latin typeface="+mn-lt"/>
                <a:cs typeface="Calibri"/>
              </a:rPr>
              <a:t>y</a:t>
            </a:r>
            <a:r>
              <a:rPr lang="en-US" sz="1400" b="0" spc="0" dirty="0" err="1">
                <a:latin typeface="+mn-lt"/>
                <a:cs typeface="Calibri"/>
              </a:rPr>
              <a:t>a</a:t>
            </a:r>
            <a:r>
              <a:rPr lang="en-US" sz="1400" b="0" spc="-34" dirty="0" err="1">
                <a:latin typeface="+mn-lt"/>
                <a:cs typeface="Calibri"/>
              </a:rPr>
              <a:t>r</a:t>
            </a:r>
            <a:r>
              <a:rPr lang="en-US" sz="1400" b="0" spc="0" dirty="0" err="1">
                <a:latin typeface="+mn-lt"/>
                <a:cs typeface="Calibri"/>
              </a:rPr>
              <a:t>an</a:t>
            </a:r>
            <a:endParaRPr lang="en-US" sz="1400" b="0" dirty="0">
              <a:latin typeface="+mn-lt"/>
              <a:cs typeface="Calibri"/>
            </a:endParaRPr>
          </a:p>
          <a:p>
            <a:pPr marL="12700" marR="34290">
              <a:lnSpc>
                <a:spcPts val="2160"/>
              </a:lnSpc>
              <a:spcBef>
                <a:spcPts val="108"/>
              </a:spcBef>
            </a:pPr>
            <a:r>
              <a:rPr lang="en-US" sz="1400" b="0" spc="0" baseline="1517" dirty="0">
                <a:latin typeface="+mn-lt"/>
                <a:cs typeface="Calibri"/>
              </a:rPr>
              <a:t>P</a:t>
            </a:r>
            <a:r>
              <a:rPr lang="en-US" sz="1400" b="0" spc="4" baseline="1517" dirty="0">
                <a:latin typeface="+mn-lt"/>
                <a:cs typeface="Calibri"/>
              </a:rPr>
              <a:t>B</a:t>
            </a:r>
            <a:r>
              <a:rPr lang="en-US" sz="1400" b="0" spc="0" baseline="1517" dirty="0">
                <a:latin typeface="+mn-lt"/>
                <a:cs typeface="Calibri"/>
              </a:rPr>
              <a:t>M</a:t>
            </a:r>
            <a:r>
              <a:rPr lang="en-US" sz="1400" b="0" spc="14" baseline="1517" dirty="0">
                <a:latin typeface="+mn-lt"/>
                <a:cs typeface="Calibri"/>
              </a:rPr>
              <a:t> </a:t>
            </a:r>
            <a:r>
              <a:rPr lang="en-US" sz="1400" b="0" spc="0" baseline="1517" dirty="0">
                <a:latin typeface="+mn-lt"/>
                <a:cs typeface="Calibri"/>
              </a:rPr>
              <a:t>:</a:t>
            </a:r>
            <a:r>
              <a:rPr lang="en-US" sz="1400" b="0" spc="4" baseline="1517" dirty="0">
                <a:latin typeface="+mn-lt"/>
                <a:cs typeface="Calibri"/>
              </a:rPr>
              <a:t> </a:t>
            </a:r>
            <a:r>
              <a:rPr lang="en-US" sz="1400" b="0" spc="-39" baseline="1517" dirty="0">
                <a:latin typeface="+mn-lt"/>
                <a:cs typeface="Calibri"/>
              </a:rPr>
              <a:t>P</a:t>
            </a:r>
            <a:r>
              <a:rPr lang="en-US" sz="1400" b="0" spc="0" baseline="1517" dirty="0">
                <a:latin typeface="+mn-lt"/>
                <a:cs typeface="Calibri"/>
              </a:rPr>
              <a:t>eru</a:t>
            </a:r>
            <a:r>
              <a:rPr lang="en-US" sz="1400" b="0" spc="4" baseline="1517" dirty="0">
                <a:latin typeface="+mn-lt"/>
                <a:cs typeface="Calibri"/>
              </a:rPr>
              <a:t>s</a:t>
            </a:r>
            <a:r>
              <a:rPr lang="en-US" sz="1400" b="0" spc="0" baseline="1517" dirty="0">
                <a:latin typeface="+mn-lt"/>
                <a:cs typeface="Calibri"/>
              </a:rPr>
              <a:t>ah</a:t>
            </a:r>
            <a:r>
              <a:rPr lang="en-US" sz="1400" b="0" spc="4" baseline="1517" dirty="0">
                <a:latin typeface="+mn-lt"/>
                <a:cs typeface="Calibri"/>
              </a:rPr>
              <a:t>a</a:t>
            </a:r>
            <a:r>
              <a:rPr lang="en-US" sz="1400" b="0" spc="0" baseline="1517" dirty="0">
                <a:latin typeface="+mn-lt"/>
                <a:cs typeface="Calibri"/>
              </a:rPr>
              <a:t>an </a:t>
            </a:r>
            <a:r>
              <a:rPr lang="en-US" sz="1400" b="0" spc="0" baseline="1517" dirty="0" err="1">
                <a:latin typeface="+mn-lt"/>
                <a:cs typeface="Calibri"/>
              </a:rPr>
              <a:t>Bo</a:t>
            </a:r>
            <a:r>
              <a:rPr lang="en-US" sz="1400" b="0" spc="4" baseline="1517" dirty="0" err="1">
                <a:latin typeface="+mn-lt"/>
                <a:cs typeface="Calibri"/>
              </a:rPr>
              <a:t>n</a:t>
            </a:r>
            <a:r>
              <a:rPr lang="en-US" sz="1400" b="0" spc="0" baseline="1517" dirty="0" err="1">
                <a:latin typeface="+mn-lt"/>
                <a:cs typeface="Calibri"/>
              </a:rPr>
              <a:t>g</a:t>
            </a:r>
            <a:r>
              <a:rPr lang="en-US" sz="1400" b="0" spc="-34" baseline="1517" dirty="0" err="1">
                <a:latin typeface="+mn-lt"/>
                <a:cs typeface="Calibri"/>
              </a:rPr>
              <a:t>k</a:t>
            </a:r>
            <a:r>
              <a:rPr lang="en-US" sz="1400" b="0" spc="0" baseline="1517" dirty="0" err="1">
                <a:latin typeface="+mn-lt"/>
                <a:cs typeface="Calibri"/>
              </a:rPr>
              <a:t>ar</a:t>
            </a:r>
            <a:r>
              <a:rPr lang="en-US" sz="1400" b="0" spc="0" baseline="1517" dirty="0">
                <a:latin typeface="+mn-lt"/>
                <a:cs typeface="Calibri"/>
              </a:rPr>
              <a:t> </a:t>
            </a:r>
            <a:r>
              <a:rPr lang="en-US" sz="1400" b="0" spc="0" baseline="1517" dirty="0" err="1">
                <a:latin typeface="+mn-lt"/>
                <a:cs typeface="Calibri"/>
              </a:rPr>
              <a:t>Mu</a:t>
            </a:r>
            <a:r>
              <a:rPr lang="en-US" sz="1400" b="0" spc="-9" baseline="1517" dirty="0" err="1">
                <a:latin typeface="+mn-lt"/>
                <a:cs typeface="Calibri"/>
              </a:rPr>
              <a:t>a</a:t>
            </a:r>
            <a:r>
              <a:rPr lang="en-US" sz="1400" b="0" spc="0" baseline="1517" dirty="0" err="1">
                <a:latin typeface="+mn-lt"/>
                <a:cs typeface="Calibri"/>
              </a:rPr>
              <a:t>t</a:t>
            </a:r>
            <a:endParaRPr lang="en-US" sz="1400" b="0" dirty="0">
              <a:latin typeface="+mn-lt"/>
              <a:cs typeface="Calibri"/>
            </a:endParaRPr>
          </a:p>
          <a:p>
            <a:pPr marL="12700" marR="34290">
              <a:lnSpc>
                <a:spcPts val="2160"/>
              </a:lnSpc>
            </a:pPr>
            <a:r>
              <a:rPr lang="en-US" sz="1400" b="0" spc="0" baseline="1517" dirty="0">
                <a:latin typeface="+mn-lt"/>
                <a:cs typeface="Calibri"/>
              </a:rPr>
              <a:t>J</a:t>
            </a:r>
            <a:r>
              <a:rPr lang="en-US" sz="1400" b="0" spc="4" baseline="1517" dirty="0">
                <a:latin typeface="+mn-lt"/>
                <a:cs typeface="Calibri"/>
              </a:rPr>
              <a:t>P</a:t>
            </a:r>
            <a:r>
              <a:rPr lang="en-US" sz="1400" b="0" spc="0" baseline="1517" dirty="0">
                <a:latin typeface="+mn-lt"/>
                <a:cs typeface="Calibri"/>
              </a:rPr>
              <a:t>T :</a:t>
            </a:r>
            <a:r>
              <a:rPr lang="en-US" sz="1400" b="0" spc="9" baseline="1517" dirty="0">
                <a:latin typeface="+mn-lt"/>
                <a:cs typeface="Calibri"/>
              </a:rPr>
              <a:t> </a:t>
            </a:r>
            <a:r>
              <a:rPr lang="en-US" sz="1400" b="0" spc="0" baseline="1517" dirty="0" err="1">
                <a:latin typeface="+mn-lt"/>
                <a:cs typeface="Calibri"/>
              </a:rPr>
              <a:t>Ja</a:t>
            </a:r>
            <a:r>
              <a:rPr lang="en-US" sz="1400" b="0" spc="4" baseline="1517" dirty="0" err="1">
                <a:latin typeface="+mn-lt"/>
                <a:cs typeface="Calibri"/>
              </a:rPr>
              <a:t>s</a:t>
            </a:r>
            <a:r>
              <a:rPr lang="en-US" sz="1400" b="0" spc="0" baseline="1517" dirty="0" err="1">
                <a:latin typeface="+mn-lt"/>
                <a:cs typeface="Calibri"/>
              </a:rPr>
              <a:t>a</a:t>
            </a:r>
            <a:r>
              <a:rPr lang="en-US" sz="1400" b="0" spc="-9" baseline="1517" dirty="0">
                <a:latin typeface="+mn-lt"/>
                <a:cs typeface="Calibri"/>
              </a:rPr>
              <a:t> </a:t>
            </a:r>
            <a:r>
              <a:rPr lang="en-US" sz="1400" b="0" spc="-39" baseline="1517" dirty="0" err="1">
                <a:latin typeface="+mn-lt"/>
                <a:cs typeface="Calibri"/>
              </a:rPr>
              <a:t>P</a:t>
            </a:r>
            <a:r>
              <a:rPr lang="en-US" sz="1400" b="0" spc="0" baseline="1517" dirty="0" err="1">
                <a:latin typeface="+mn-lt"/>
                <a:cs typeface="Calibri"/>
              </a:rPr>
              <a:t>e</a:t>
            </a:r>
            <a:r>
              <a:rPr lang="en-US" sz="1400" b="0" spc="4" baseline="1517" dirty="0" err="1">
                <a:latin typeface="+mn-lt"/>
                <a:cs typeface="Calibri"/>
              </a:rPr>
              <a:t>n</a:t>
            </a:r>
            <a:r>
              <a:rPr lang="en-US" sz="1400" b="0" spc="0" baseline="1517" dirty="0" err="1">
                <a:latin typeface="+mn-lt"/>
                <a:cs typeface="Calibri"/>
              </a:rPr>
              <a:t>g</a:t>
            </a:r>
            <a:r>
              <a:rPr lang="en-US" sz="1400" b="0" spc="4" baseline="1517" dirty="0" err="1">
                <a:latin typeface="+mn-lt"/>
                <a:cs typeface="Calibri"/>
              </a:rPr>
              <a:t>u</a:t>
            </a:r>
            <a:r>
              <a:rPr lang="en-US" sz="1400" b="0" spc="0" baseline="1517" dirty="0" err="1">
                <a:latin typeface="+mn-lt"/>
                <a:cs typeface="Calibri"/>
              </a:rPr>
              <a:t>rusan</a:t>
            </a:r>
            <a:r>
              <a:rPr lang="en-US" sz="1400" b="0" spc="14" baseline="1517" dirty="0">
                <a:latin typeface="+mn-lt"/>
                <a:cs typeface="Calibri"/>
              </a:rPr>
              <a:t> </a:t>
            </a:r>
            <a:r>
              <a:rPr lang="en-US" sz="1400" b="0" spc="-109" baseline="1517" dirty="0" err="1">
                <a:latin typeface="+mn-lt"/>
                <a:cs typeface="Calibri"/>
              </a:rPr>
              <a:t>T</a:t>
            </a:r>
            <a:r>
              <a:rPr lang="en-US" sz="1400" b="0" spc="-39" baseline="1517" dirty="0" err="1">
                <a:latin typeface="+mn-lt"/>
                <a:cs typeface="Calibri"/>
              </a:rPr>
              <a:t>r</a:t>
            </a:r>
            <a:r>
              <a:rPr lang="en-US" sz="1400" b="0" spc="0" baseline="1517" dirty="0" err="1">
                <a:latin typeface="+mn-lt"/>
                <a:cs typeface="Calibri"/>
              </a:rPr>
              <a:t>an</a:t>
            </a:r>
            <a:r>
              <a:rPr lang="en-US" sz="1400" b="0" spc="4" baseline="1517" dirty="0" err="1">
                <a:latin typeface="+mn-lt"/>
                <a:cs typeface="Calibri"/>
              </a:rPr>
              <a:t>s</a:t>
            </a:r>
            <a:r>
              <a:rPr lang="en-US" sz="1400" b="0" spc="0" baseline="1517" dirty="0" err="1">
                <a:latin typeface="+mn-lt"/>
                <a:cs typeface="Calibri"/>
              </a:rPr>
              <a:t>por</a:t>
            </a:r>
            <a:r>
              <a:rPr lang="en-US" sz="1400" b="0" spc="-29" baseline="1517" dirty="0" err="1">
                <a:latin typeface="+mn-lt"/>
                <a:cs typeface="Calibri"/>
              </a:rPr>
              <a:t>t</a:t>
            </a:r>
            <a:r>
              <a:rPr lang="en-US" sz="1400" b="0" spc="0" baseline="1517" dirty="0" err="1">
                <a:latin typeface="+mn-lt"/>
                <a:cs typeface="Calibri"/>
              </a:rPr>
              <a:t>a</a:t>
            </a:r>
            <a:r>
              <a:rPr lang="en-US" sz="1400" b="0" spc="4" baseline="1517" dirty="0" err="1">
                <a:latin typeface="+mn-lt"/>
                <a:cs typeface="Calibri"/>
              </a:rPr>
              <a:t>s</a:t>
            </a:r>
            <a:r>
              <a:rPr lang="en-US" sz="1400" b="0" spc="0" baseline="1517" dirty="0" err="1">
                <a:latin typeface="+mn-lt"/>
                <a:cs typeface="Calibri"/>
              </a:rPr>
              <a:t>i</a:t>
            </a:r>
            <a:endParaRPr lang="en-US" sz="1400" b="0" dirty="0">
              <a:latin typeface="+mn-lt"/>
              <a:cs typeface="Calibri"/>
            </a:endParaRPr>
          </a:p>
          <a:p>
            <a:pPr marL="12700" marR="34290">
              <a:lnSpc>
                <a:spcPts val="2160"/>
              </a:lnSpc>
            </a:pPr>
            <a:r>
              <a:rPr lang="en-US" sz="1400" b="0" baseline="1517" dirty="0">
                <a:cs typeface="Calibri"/>
              </a:rPr>
              <a:t>RPK</a:t>
            </a:r>
            <a:r>
              <a:rPr lang="en-US" sz="1400" b="0" spc="4" baseline="1517" dirty="0">
                <a:cs typeface="Calibri"/>
              </a:rPr>
              <a:t> </a:t>
            </a:r>
            <a:r>
              <a:rPr lang="en-US" sz="1400" b="0" baseline="1517" dirty="0">
                <a:cs typeface="Calibri"/>
              </a:rPr>
              <a:t>:</a:t>
            </a:r>
            <a:r>
              <a:rPr lang="en-US" sz="1400" b="0" spc="9" baseline="1517" dirty="0">
                <a:cs typeface="Calibri"/>
              </a:rPr>
              <a:t> </a:t>
            </a:r>
            <a:r>
              <a:rPr lang="en-US" sz="1400" b="0" spc="-44" baseline="1517" dirty="0" err="1">
                <a:cs typeface="Calibri"/>
              </a:rPr>
              <a:t>R</a:t>
            </a:r>
            <a:r>
              <a:rPr lang="en-US" sz="1400" b="0" baseline="1517" dirty="0" err="1">
                <a:cs typeface="Calibri"/>
              </a:rPr>
              <a:t>en</a:t>
            </a:r>
            <a:r>
              <a:rPr lang="en-US" sz="1400" b="0" spc="-14" baseline="1517" dirty="0" err="1">
                <a:cs typeface="Calibri"/>
              </a:rPr>
              <a:t>c</a:t>
            </a:r>
            <a:r>
              <a:rPr lang="en-US" sz="1400" b="0" baseline="1517" dirty="0" err="1">
                <a:cs typeface="Calibri"/>
              </a:rPr>
              <a:t>ana</a:t>
            </a:r>
            <a:r>
              <a:rPr lang="en-US" sz="1400" b="0" spc="29" baseline="1517" dirty="0">
                <a:cs typeface="Calibri"/>
              </a:rPr>
              <a:t> </a:t>
            </a:r>
            <a:r>
              <a:rPr lang="en-US" sz="1400" b="0" spc="-44" baseline="1517" dirty="0" err="1">
                <a:cs typeface="Calibri"/>
              </a:rPr>
              <a:t>P</a:t>
            </a:r>
            <a:r>
              <a:rPr lang="en-US" sz="1400" b="0" baseline="1517" dirty="0" err="1">
                <a:cs typeface="Calibri"/>
              </a:rPr>
              <a:t>eng</a:t>
            </a:r>
            <a:r>
              <a:rPr lang="en-US" sz="1400" b="0" spc="-4" baseline="1517" dirty="0" err="1">
                <a:cs typeface="Calibri"/>
              </a:rPr>
              <a:t>o</a:t>
            </a:r>
            <a:r>
              <a:rPr lang="en-US" sz="1400" b="0" baseline="1517" dirty="0" err="1">
                <a:cs typeface="Calibri"/>
              </a:rPr>
              <a:t>pe</a:t>
            </a:r>
            <a:r>
              <a:rPr lang="en-US" sz="1400" b="0" spc="-34" baseline="1517" dirty="0" err="1">
                <a:cs typeface="Calibri"/>
              </a:rPr>
              <a:t>r</a:t>
            </a:r>
            <a:r>
              <a:rPr lang="en-US" sz="1400" b="0" baseline="1517" dirty="0" err="1">
                <a:cs typeface="Calibri"/>
              </a:rPr>
              <a:t>asian</a:t>
            </a:r>
            <a:r>
              <a:rPr lang="en-US" sz="1400" b="0" baseline="1517" dirty="0">
                <a:cs typeface="Calibri"/>
              </a:rPr>
              <a:t> </a:t>
            </a:r>
            <a:r>
              <a:rPr lang="en-US" sz="1400" b="0" spc="-25" baseline="1517" dirty="0" err="1">
                <a:cs typeface="Calibri"/>
              </a:rPr>
              <a:t>K</a:t>
            </a:r>
            <a:r>
              <a:rPr lang="en-US" sz="1400" b="0" baseline="1517" dirty="0" err="1">
                <a:cs typeface="Calibri"/>
              </a:rPr>
              <a:t>apal</a:t>
            </a:r>
            <a:endParaRPr lang="en-US" sz="1400" b="0" baseline="1517" dirty="0">
              <a:cs typeface="Calibri"/>
            </a:endParaRPr>
          </a:p>
          <a:p>
            <a:pPr marL="12700" marR="34290">
              <a:lnSpc>
                <a:spcPts val="2160"/>
              </a:lnSpc>
            </a:pPr>
            <a:r>
              <a:rPr lang="en-US" sz="1400" b="0" baseline="1517" dirty="0">
                <a:cs typeface="Calibri"/>
              </a:rPr>
              <a:t>P</a:t>
            </a:r>
            <a:r>
              <a:rPr lang="en-US" sz="1400" b="0" spc="4" baseline="1517" dirty="0">
                <a:cs typeface="Calibri"/>
              </a:rPr>
              <a:t>K</a:t>
            </a:r>
            <a:r>
              <a:rPr lang="en-US" sz="1400" b="0" baseline="1517" dirty="0">
                <a:cs typeface="Calibri"/>
              </a:rPr>
              <a:t>K</a:t>
            </a:r>
            <a:r>
              <a:rPr lang="en-US" sz="1400" b="0" spc="9" baseline="1517" dirty="0">
                <a:cs typeface="Calibri"/>
              </a:rPr>
              <a:t> </a:t>
            </a:r>
            <a:r>
              <a:rPr lang="en-US" sz="1400" b="0" baseline="1517" dirty="0">
                <a:cs typeface="Calibri"/>
              </a:rPr>
              <a:t>:</a:t>
            </a:r>
            <a:r>
              <a:rPr lang="en-US" sz="1400" b="0" spc="9" baseline="1517" dirty="0">
                <a:cs typeface="Calibri"/>
              </a:rPr>
              <a:t> </a:t>
            </a:r>
            <a:r>
              <a:rPr lang="en-US" sz="1400" b="0" spc="-39" baseline="1517" dirty="0" err="1">
                <a:cs typeface="Calibri"/>
              </a:rPr>
              <a:t>P</a:t>
            </a:r>
            <a:r>
              <a:rPr lang="en-US" sz="1400" b="0" baseline="1517" dirty="0" err="1">
                <a:cs typeface="Calibri"/>
              </a:rPr>
              <a:t>em</a:t>
            </a:r>
            <a:r>
              <a:rPr lang="en-US" sz="1400" b="0" spc="9" baseline="1517" dirty="0" err="1">
                <a:cs typeface="Calibri"/>
              </a:rPr>
              <a:t>b</a:t>
            </a:r>
            <a:r>
              <a:rPr lang="en-US" sz="1400" b="0" baseline="1517" dirty="0" err="1">
                <a:cs typeface="Calibri"/>
              </a:rPr>
              <a:t>er</a:t>
            </a:r>
            <a:r>
              <a:rPr lang="en-US" sz="1400" b="0" spc="-4" baseline="1517" dirty="0" err="1">
                <a:cs typeface="Calibri"/>
              </a:rPr>
              <a:t>i</a:t>
            </a:r>
            <a:r>
              <a:rPr lang="en-US" sz="1400" b="0" spc="-25" baseline="1517" dirty="0" err="1">
                <a:cs typeface="Calibri"/>
              </a:rPr>
              <a:t>t</a:t>
            </a:r>
            <a:r>
              <a:rPr lang="en-US" sz="1400" b="0" baseline="1517" dirty="0" err="1">
                <a:cs typeface="Calibri"/>
              </a:rPr>
              <a:t>ah</a:t>
            </a:r>
            <a:r>
              <a:rPr lang="en-US" sz="1400" b="0" spc="4" baseline="1517" dirty="0" err="1">
                <a:cs typeface="Calibri"/>
              </a:rPr>
              <a:t>u</a:t>
            </a:r>
            <a:r>
              <a:rPr lang="en-US" sz="1400" b="0" baseline="1517" dirty="0" err="1">
                <a:cs typeface="Calibri"/>
              </a:rPr>
              <a:t>an</a:t>
            </a:r>
            <a:r>
              <a:rPr lang="en-US" sz="1400" b="0" spc="19" baseline="1517" dirty="0">
                <a:cs typeface="Calibri"/>
              </a:rPr>
              <a:t> </a:t>
            </a:r>
            <a:r>
              <a:rPr lang="en-US" sz="1400" b="0" spc="-34" baseline="1517" dirty="0" err="1">
                <a:cs typeface="Calibri"/>
              </a:rPr>
              <a:t>K</a:t>
            </a:r>
            <a:r>
              <a:rPr lang="en-US" sz="1400" b="0" baseline="1517" dirty="0" err="1">
                <a:cs typeface="Calibri"/>
              </a:rPr>
              <a:t>e</a:t>
            </a:r>
            <a:r>
              <a:rPr lang="en-US" sz="1400" b="0" spc="4" baseline="1517" dirty="0" err="1">
                <a:cs typeface="Calibri"/>
              </a:rPr>
              <a:t>d</a:t>
            </a:r>
            <a:r>
              <a:rPr lang="en-US" sz="1400" b="0" spc="-9" baseline="1517" dirty="0" err="1">
                <a:cs typeface="Calibri"/>
              </a:rPr>
              <a:t>a</a:t>
            </a:r>
            <a:r>
              <a:rPr lang="en-US" sz="1400" b="0" spc="-25" baseline="1517" dirty="0" err="1">
                <a:cs typeface="Calibri"/>
              </a:rPr>
              <a:t>t</a:t>
            </a:r>
            <a:r>
              <a:rPr lang="en-US" sz="1400" b="0" baseline="1517" dirty="0" err="1">
                <a:cs typeface="Calibri"/>
              </a:rPr>
              <a:t>an</a:t>
            </a:r>
            <a:r>
              <a:rPr lang="en-US" sz="1400" b="0" spc="-25" baseline="1517" dirty="0" err="1">
                <a:cs typeface="Calibri"/>
              </a:rPr>
              <a:t>g</a:t>
            </a:r>
            <a:r>
              <a:rPr lang="en-US" sz="1400" b="0" baseline="1517" dirty="0" err="1">
                <a:cs typeface="Calibri"/>
              </a:rPr>
              <a:t>an</a:t>
            </a:r>
            <a:r>
              <a:rPr lang="en-US" sz="1400" b="0" spc="19" baseline="1517" dirty="0">
                <a:cs typeface="Calibri"/>
              </a:rPr>
              <a:t> </a:t>
            </a:r>
            <a:r>
              <a:rPr lang="en-US" sz="1400" b="0" spc="-25" baseline="1517" dirty="0" err="1">
                <a:cs typeface="Calibri"/>
              </a:rPr>
              <a:t>K</a:t>
            </a:r>
            <a:r>
              <a:rPr lang="en-US" sz="1400" b="0" baseline="1517" dirty="0" err="1">
                <a:cs typeface="Calibri"/>
              </a:rPr>
              <a:t>ap</a:t>
            </a:r>
            <a:r>
              <a:rPr lang="en-US" sz="1400" b="0" spc="4" baseline="1517" dirty="0" err="1">
                <a:cs typeface="Calibri"/>
              </a:rPr>
              <a:t>a</a:t>
            </a:r>
            <a:r>
              <a:rPr lang="en-US" sz="1400" b="0" baseline="1517" dirty="0" err="1">
                <a:cs typeface="Calibri"/>
              </a:rPr>
              <a:t>l</a:t>
            </a:r>
            <a:endParaRPr lang="en-US" sz="1400" b="0" spc="0" baseline="1517" dirty="0">
              <a:latin typeface="+mn-lt"/>
              <a:cs typeface="Calibri"/>
            </a:endParaRPr>
          </a:p>
          <a:p>
            <a:pPr marL="12700" marR="34290">
              <a:lnSpc>
                <a:spcPts val="2160"/>
              </a:lnSpc>
            </a:pPr>
            <a:r>
              <a:rPr lang="en-US" sz="1400" b="0" baseline="1517" dirty="0">
                <a:cs typeface="Calibri"/>
              </a:rPr>
              <a:t>S</a:t>
            </a:r>
            <a:r>
              <a:rPr lang="en-US" sz="1400" b="0" spc="4" baseline="1517" dirty="0">
                <a:cs typeface="Calibri"/>
              </a:rPr>
              <a:t>P</a:t>
            </a:r>
            <a:r>
              <a:rPr lang="en-US" sz="1400" b="0" baseline="1517" dirty="0">
                <a:cs typeface="Calibri"/>
              </a:rPr>
              <a:t>M</a:t>
            </a:r>
            <a:r>
              <a:rPr lang="en-US" sz="1400" b="0" spc="9" baseline="1517" dirty="0">
                <a:cs typeface="Calibri"/>
              </a:rPr>
              <a:t> </a:t>
            </a:r>
            <a:r>
              <a:rPr lang="en-US" sz="1400" b="0" baseline="1517" dirty="0">
                <a:cs typeface="Calibri"/>
              </a:rPr>
              <a:t>:</a:t>
            </a:r>
            <a:r>
              <a:rPr lang="en-US" sz="1400" b="0" spc="9" baseline="1517" dirty="0">
                <a:cs typeface="Calibri"/>
              </a:rPr>
              <a:t> </a:t>
            </a:r>
            <a:r>
              <a:rPr lang="en-US" sz="1400" b="0" baseline="1517" dirty="0">
                <a:cs typeface="Calibri"/>
              </a:rPr>
              <a:t>Su</a:t>
            </a:r>
            <a:r>
              <a:rPr lang="en-US" sz="1400" b="0" spc="-34" baseline="1517" dirty="0">
                <a:cs typeface="Calibri"/>
              </a:rPr>
              <a:t>r</a:t>
            </a:r>
            <a:r>
              <a:rPr lang="en-US" sz="1400" b="0" spc="-9" baseline="1517" dirty="0">
                <a:cs typeface="Calibri"/>
              </a:rPr>
              <a:t>a</a:t>
            </a:r>
            <a:r>
              <a:rPr lang="en-US" sz="1400" b="0" baseline="1517" dirty="0">
                <a:cs typeface="Calibri"/>
              </a:rPr>
              <a:t>t</a:t>
            </a:r>
            <a:r>
              <a:rPr lang="en-US" sz="1400" b="0" spc="-9" baseline="1517" dirty="0">
                <a:cs typeface="Calibri"/>
              </a:rPr>
              <a:t> </a:t>
            </a:r>
            <a:r>
              <a:rPr lang="en-US" sz="1400" b="0" spc="-39" baseline="1517" dirty="0" err="1">
                <a:cs typeface="Calibri"/>
              </a:rPr>
              <a:t>P</a:t>
            </a:r>
            <a:r>
              <a:rPr lang="en-US" sz="1400" b="0" baseline="1517" dirty="0" err="1">
                <a:cs typeface="Calibri"/>
              </a:rPr>
              <a:t>e</a:t>
            </a:r>
            <a:r>
              <a:rPr lang="en-US" sz="1400" b="0" spc="-34" baseline="1517" dirty="0" err="1">
                <a:cs typeface="Calibri"/>
              </a:rPr>
              <a:t>r</a:t>
            </a:r>
            <a:r>
              <a:rPr lang="en-US" sz="1400" b="0" baseline="1517" dirty="0" err="1">
                <a:cs typeface="Calibri"/>
              </a:rPr>
              <a:t>se</a:t>
            </a:r>
            <a:r>
              <a:rPr lang="en-US" sz="1400" b="0" spc="-4" baseline="1517" dirty="0" err="1">
                <a:cs typeface="Calibri"/>
              </a:rPr>
              <a:t>t</a:t>
            </a:r>
            <a:r>
              <a:rPr lang="en-US" sz="1400" b="0" baseline="1517" dirty="0" err="1">
                <a:cs typeface="Calibri"/>
              </a:rPr>
              <a:t>uj</a:t>
            </a:r>
            <a:r>
              <a:rPr lang="en-US" sz="1400" b="0" spc="4" baseline="1517" dirty="0" err="1">
                <a:cs typeface="Calibri"/>
              </a:rPr>
              <a:t>u</a:t>
            </a:r>
            <a:r>
              <a:rPr lang="en-US" sz="1400" b="0" baseline="1517" dirty="0" err="1">
                <a:cs typeface="Calibri"/>
              </a:rPr>
              <a:t>an</a:t>
            </a:r>
            <a:r>
              <a:rPr lang="en-US" sz="1400" b="0" spc="19" baseline="1517" dirty="0">
                <a:cs typeface="Calibri"/>
              </a:rPr>
              <a:t> </a:t>
            </a:r>
            <a:r>
              <a:rPr lang="en-US" sz="1400" b="0" spc="-25" baseline="1517" dirty="0" err="1">
                <a:cs typeface="Calibri"/>
              </a:rPr>
              <a:t>K</a:t>
            </a:r>
            <a:r>
              <a:rPr lang="en-US" sz="1400" b="0" baseline="1517" dirty="0" err="1">
                <a:cs typeface="Calibri"/>
              </a:rPr>
              <a:t>ap</a:t>
            </a:r>
            <a:r>
              <a:rPr lang="en-US" sz="1400" b="0" spc="4" baseline="1517" dirty="0" err="1">
                <a:cs typeface="Calibri"/>
              </a:rPr>
              <a:t>a</a:t>
            </a:r>
            <a:r>
              <a:rPr lang="en-US" sz="1400" b="0" baseline="1517" dirty="0" err="1">
                <a:cs typeface="Calibri"/>
              </a:rPr>
              <a:t>l</a:t>
            </a:r>
            <a:r>
              <a:rPr lang="en-US" sz="1400" b="0" baseline="1517" dirty="0">
                <a:cs typeface="Calibri"/>
              </a:rPr>
              <a:t> </a:t>
            </a:r>
            <a:r>
              <a:rPr lang="en-US" sz="1400" b="0" baseline="1517" dirty="0" err="1">
                <a:cs typeface="Calibri"/>
              </a:rPr>
              <a:t>Mas</a:t>
            </a:r>
            <a:r>
              <a:rPr lang="en-US" sz="1400" b="0" spc="4" baseline="1517" dirty="0" err="1">
                <a:cs typeface="Calibri"/>
              </a:rPr>
              <a:t>u</a:t>
            </a:r>
            <a:r>
              <a:rPr lang="en-US" sz="1400" b="0" baseline="1517" dirty="0" err="1">
                <a:cs typeface="Calibri"/>
              </a:rPr>
              <a:t>k</a:t>
            </a:r>
            <a:endParaRPr lang="en-US" sz="1400" b="0" dirty="0">
              <a:cs typeface="Calibri"/>
            </a:endParaRPr>
          </a:p>
          <a:p>
            <a:pPr marL="12700" marR="34290">
              <a:lnSpc>
                <a:spcPts val="2160"/>
              </a:lnSpc>
            </a:pPr>
            <a:r>
              <a:rPr lang="en-US" sz="1400" b="0" baseline="1517" dirty="0">
                <a:cs typeface="Calibri"/>
              </a:rPr>
              <a:t>RKBM</a:t>
            </a:r>
            <a:r>
              <a:rPr lang="en-US" sz="1400" b="0" spc="19" baseline="1517" dirty="0">
                <a:cs typeface="Calibri"/>
              </a:rPr>
              <a:t> </a:t>
            </a:r>
            <a:r>
              <a:rPr lang="en-US" sz="1400" b="0" baseline="1517" dirty="0">
                <a:cs typeface="Calibri"/>
              </a:rPr>
              <a:t>:</a:t>
            </a:r>
            <a:r>
              <a:rPr lang="en-US" sz="1400" b="0" spc="9" baseline="1517" dirty="0">
                <a:cs typeface="Calibri"/>
              </a:rPr>
              <a:t> </a:t>
            </a:r>
            <a:r>
              <a:rPr lang="en-US" sz="1400" b="0" spc="-39" baseline="1517" dirty="0" err="1">
                <a:cs typeface="Calibri"/>
              </a:rPr>
              <a:t>R</a:t>
            </a:r>
            <a:r>
              <a:rPr lang="en-US" sz="1400" b="0" baseline="1517" dirty="0" err="1">
                <a:cs typeface="Calibri"/>
              </a:rPr>
              <a:t>e</a:t>
            </a:r>
            <a:r>
              <a:rPr lang="en-US" sz="1400" b="0" spc="4" baseline="1517" dirty="0" err="1">
                <a:cs typeface="Calibri"/>
              </a:rPr>
              <a:t>n</a:t>
            </a:r>
            <a:r>
              <a:rPr lang="en-US" sz="1400" b="0" spc="-19" baseline="1517" dirty="0" err="1">
                <a:cs typeface="Calibri"/>
              </a:rPr>
              <a:t>c</a:t>
            </a:r>
            <a:r>
              <a:rPr lang="en-US" sz="1400" b="0" baseline="1517" dirty="0" err="1">
                <a:cs typeface="Calibri"/>
              </a:rPr>
              <a:t>ana</a:t>
            </a:r>
            <a:r>
              <a:rPr lang="en-US" sz="1400" b="0" spc="19" baseline="1517" dirty="0">
                <a:cs typeface="Calibri"/>
              </a:rPr>
              <a:t> </a:t>
            </a:r>
            <a:r>
              <a:rPr lang="en-US" sz="1400" b="0" spc="-34" baseline="1517" dirty="0" err="1">
                <a:cs typeface="Calibri"/>
              </a:rPr>
              <a:t>K</a:t>
            </a:r>
            <a:r>
              <a:rPr lang="en-US" sz="1400" b="0" baseline="1517" dirty="0" err="1">
                <a:cs typeface="Calibri"/>
              </a:rPr>
              <a:t>erja</a:t>
            </a:r>
            <a:r>
              <a:rPr lang="en-US" sz="1400" b="0" spc="4" baseline="1517" dirty="0">
                <a:cs typeface="Calibri"/>
              </a:rPr>
              <a:t> </a:t>
            </a:r>
            <a:r>
              <a:rPr lang="en-US" sz="1400" b="0" baseline="1517" dirty="0" err="1">
                <a:cs typeface="Calibri"/>
              </a:rPr>
              <a:t>Bo</a:t>
            </a:r>
            <a:r>
              <a:rPr lang="en-US" sz="1400" b="0" spc="4" baseline="1517" dirty="0" err="1">
                <a:cs typeface="Calibri"/>
              </a:rPr>
              <a:t>n</a:t>
            </a:r>
            <a:r>
              <a:rPr lang="en-US" sz="1400" b="0" baseline="1517" dirty="0" err="1">
                <a:cs typeface="Calibri"/>
              </a:rPr>
              <a:t>g</a:t>
            </a:r>
            <a:r>
              <a:rPr lang="en-US" sz="1400" b="0" spc="-34" baseline="1517" dirty="0" err="1">
                <a:cs typeface="Calibri"/>
              </a:rPr>
              <a:t>k</a:t>
            </a:r>
            <a:r>
              <a:rPr lang="en-US" sz="1400" b="0" baseline="1517" dirty="0" err="1">
                <a:cs typeface="Calibri"/>
              </a:rPr>
              <a:t>ar</a:t>
            </a:r>
            <a:r>
              <a:rPr lang="en-US" sz="1400" b="0" baseline="1517" dirty="0">
                <a:cs typeface="Calibri"/>
              </a:rPr>
              <a:t> </a:t>
            </a:r>
            <a:r>
              <a:rPr lang="en-US" sz="1400" b="0" baseline="1517" dirty="0" err="1">
                <a:cs typeface="Calibri"/>
              </a:rPr>
              <a:t>Mu</a:t>
            </a:r>
            <a:r>
              <a:rPr lang="en-US" sz="1400" b="0" spc="-9" baseline="1517" dirty="0" err="1">
                <a:cs typeface="Calibri"/>
              </a:rPr>
              <a:t>a</a:t>
            </a:r>
            <a:r>
              <a:rPr lang="en-US" sz="1400" b="0" baseline="1517" dirty="0" err="1">
                <a:cs typeface="Calibri"/>
              </a:rPr>
              <a:t>t</a:t>
            </a:r>
            <a:endParaRPr lang="en-US" sz="1400" b="0" dirty="0">
              <a:cs typeface="Calibri"/>
            </a:endParaRPr>
          </a:p>
          <a:p>
            <a:pPr marL="12700" marR="34290">
              <a:lnSpc>
                <a:spcPts val="2160"/>
              </a:lnSpc>
            </a:pPr>
            <a:r>
              <a:rPr lang="en-US" sz="1400" b="0" baseline="1517" dirty="0">
                <a:latin typeface="+mn-lt"/>
                <a:cs typeface="Calibri"/>
              </a:rPr>
              <a:t>RPKOP : </a:t>
            </a:r>
            <a:r>
              <a:rPr lang="en-US" sz="1400" b="0" baseline="1517" dirty="0" err="1">
                <a:latin typeface="+mn-lt"/>
                <a:cs typeface="Calibri"/>
              </a:rPr>
              <a:t>Rencana</a:t>
            </a:r>
            <a:r>
              <a:rPr lang="en-US" sz="1400" b="0" baseline="1517" dirty="0">
                <a:latin typeface="+mn-lt"/>
                <a:cs typeface="Calibri"/>
              </a:rPr>
              <a:t> </a:t>
            </a:r>
            <a:r>
              <a:rPr lang="en-US" sz="1400" b="0" baseline="1517" dirty="0" err="1">
                <a:latin typeface="+mn-lt"/>
                <a:cs typeface="Calibri"/>
              </a:rPr>
              <a:t>Penambatan</a:t>
            </a:r>
            <a:r>
              <a:rPr lang="en-US" sz="1400" b="0" baseline="1517" dirty="0">
                <a:latin typeface="+mn-lt"/>
                <a:cs typeface="Calibri"/>
              </a:rPr>
              <a:t> </a:t>
            </a:r>
            <a:r>
              <a:rPr lang="en-US" sz="1400" b="0" baseline="1517" dirty="0" err="1">
                <a:latin typeface="+mn-lt"/>
                <a:cs typeface="Calibri"/>
              </a:rPr>
              <a:t>Kapal&amp;Operation</a:t>
            </a:r>
            <a:r>
              <a:rPr lang="en-US" sz="1400" b="0" dirty="0">
                <a:latin typeface="+mn-lt"/>
                <a:cs typeface="Calibri"/>
              </a:rPr>
              <a:t> </a:t>
            </a:r>
            <a:r>
              <a:rPr lang="en-US" sz="1400" b="0" baseline="1517" dirty="0">
                <a:latin typeface="+mn-lt"/>
                <a:cs typeface="Calibri"/>
              </a:rPr>
              <a:t>Planning</a:t>
            </a:r>
          </a:p>
          <a:p>
            <a:pPr marL="12700" marR="34290">
              <a:lnSpc>
                <a:spcPts val="2160"/>
              </a:lnSpc>
            </a:pPr>
            <a:r>
              <a:rPr lang="en-US" sz="1400" b="0" dirty="0">
                <a:cs typeface="Calibri"/>
              </a:rPr>
              <a:t>PPKB : </a:t>
            </a:r>
            <a:r>
              <a:rPr lang="en-US" sz="1400" b="0" dirty="0" err="1">
                <a:cs typeface="Calibri"/>
              </a:rPr>
              <a:t>Permintaan</a:t>
            </a:r>
            <a:r>
              <a:rPr lang="en-US" sz="1400" b="0" dirty="0">
                <a:cs typeface="Calibri"/>
              </a:rPr>
              <a:t> </a:t>
            </a:r>
            <a:r>
              <a:rPr lang="en-US" sz="1400" b="0" dirty="0" err="1">
                <a:cs typeface="Calibri"/>
              </a:rPr>
              <a:t>Pelayanan</a:t>
            </a:r>
            <a:r>
              <a:rPr lang="en-US" sz="1400" b="0" dirty="0">
                <a:cs typeface="Calibri"/>
              </a:rPr>
              <a:t> </a:t>
            </a:r>
            <a:r>
              <a:rPr lang="en-US" sz="1400" b="0" dirty="0" err="1">
                <a:cs typeface="Calibri"/>
              </a:rPr>
              <a:t>Kapal</a:t>
            </a:r>
            <a:r>
              <a:rPr lang="en-US" sz="1400" b="0" dirty="0">
                <a:cs typeface="Calibri"/>
              </a:rPr>
              <a:t> &amp; </a:t>
            </a:r>
            <a:r>
              <a:rPr lang="en-US" sz="1400" b="0" dirty="0" err="1">
                <a:cs typeface="Calibri"/>
              </a:rPr>
              <a:t>Barang</a:t>
            </a:r>
            <a:endParaRPr lang="en-US" sz="1400" b="0" dirty="0">
              <a:latin typeface="+mn-lt"/>
              <a:cs typeface="Calibri"/>
            </a:endParaRPr>
          </a:p>
          <a:p>
            <a:pPr marL="12700">
              <a:lnSpc>
                <a:spcPts val="2160"/>
              </a:lnSpc>
            </a:pPr>
            <a:r>
              <a:rPr lang="en-US" sz="1400" b="0" spc="0" baseline="1517" dirty="0">
                <a:latin typeface="+mn-lt"/>
                <a:cs typeface="Calibri"/>
              </a:rPr>
              <a:t>RPK</a:t>
            </a:r>
            <a:r>
              <a:rPr lang="en-US" sz="1400" b="0" spc="-9" baseline="1517" dirty="0">
                <a:latin typeface="+mn-lt"/>
                <a:cs typeface="Calibri"/>
              </a:rPr>
              <a:t>R</a:t>
            </a:r>
            <a:r>
              <a:rPr lang="en-US" sz="1400" b="0" spc="0" baseline="1517" dirty="0">
                <a:latin typeface="+mn-lt"/>
                <a:cs typeface="Calibri"/>
              </a:rPr>
              <a:t>O :</a:t>
            </a:r>
            <a:r>
              <a:rPr lang="en-US" sz="1400" b="0" spc="9" baseline="1517" dirty="0">
                <a:latin typeface="+mn-lt"/>
                <a:cs typeface="Calibri"/>
              </a:rPr>
              <a:t> </a:t>
            </a:r>
            <a:r>
              <a:rPr lang="en-US" sz="1400" b="0" spc="-39" baseline="1517" dirty="0" err="1">
                <a:latin typeface="+mn-lt"/>
                <a:cs typeface="Calibri"/>
              </a:rPr>
              <a:t>R</a:t>
            </a:r>
            <a:r>
              <a:rPr lang="en-US" sz="1400" b="0" spc="0" baseline="1517" dirty="0" err="1">
                <a:latin typeface="+mn-lt"/>
                <a:cs typeface="Calibri"/>
              </a:rPr>
              <a:t>e</a:t>
            </a:r>
            <a:r>
              <a:rPr lang="en-US" sz="1400" b="0" spc="4" baseline="1517" dirty="0" err="1">
                <a:latin typeface="+mn-lt"/>
                <a:cs typeface="Calibri"/>
              </a:rPr>
              <a:t>n</a:t>
            </a:r>
            <a:r>
              <a:rPr lang="en-US" sz="1400" b="0" spc="-19" baseline="1517" dirty="0" err="1">
                <a:latin typeface="+mn-lt"/>
                <a:cs typeface="Calibri"/>
              </a:rPr>
              <a:t>c</a:t>
            </a:r>
            <a:r>
              <a:rPr lang="en-US" sz="1400" b="0" spc="0" baseline="1517" dirty="0" err="1">
                <a:latin typeface="+mn-lt"/>
                <a:cs typeface="Calibri"/>
              </a:rPr>
              <a:t>ana</a:t>
            </a:r>
            <a:r>
              <a:rPr lang="en-US" sz="1400" b="0" spc="34" baseline="1517" dirty="0">
                <a:latin typeface="+mn-lt"/>
                <a:cs typeface="Calibri"/>
              </a:rPr>
              <a:t> </a:t>
            </a:r>
            <a:r>
              <a:rPr lang="en-US" sz="1400" b="0" spc="-39" baseline="1517" dirty="0" err="1">
                <a:latin typeface="+mn-lt"/>
                <a:cs typeface="Calibri"/>
              </a:rPr>
              <a:t>P</a:t>
            </a:r>
            <a:r>
              <a:rPr lang="en-US" sz="1400" b="0" spc="0" baseline="1517" dirty="0" err="1">
                <a:latin typeface="+mn-lt"/>
                <a:cs typeface="Calibri"/>
              </a:rPr>
              <a:t>e</a:t>
            </a:r>
            <a:r>
              <a:rPr lang="en-US" sz="1400" b="0" spc="4" baseline="1517" dirty="0" err="1">
                <a:latin typeface="+mn-lt"/>
                <a:cs typeface="Calibri"/>
              </a:rPr>
              <a:t>n</a:t>
            </a:r>
            <a:r>
              <a:rPr lang="en-US" sz="1400" b="0" spc="0" baseline="1517" dirty="0" err="1">
                <a:latin typeface="+mn-lt"/>
                <a:cs typeface="Calibri"/>
              </a:rPr>
              <a:t>am</a:t>
            </a:r>
            <a:r>
              <a:rPr lang="en-US" sz="1400" b="0" spc="4" baseline="1517" dirty="0" err="1">
                <a:latin typeface="+mn-lt"/>
                <a:cs typeface="Calibri"/>
              </a:rPr>
              <a:t>b</a:t>
            </a:r>
            <a:r>
              <a:rPr lang="en-US" sz="1400" b="0" spc="-9" baseline="1517" dirty="0" err="1">
                <a:latin typeface="+mn-lt"/>
                <a:cs typeface="Calibri"/>
              </a:rPr>
              <a:t>a</a:t>
            </a:r>
            <a:r>
              <a:rPr lang="en-US" sz="1400" b="0" spc="-25" baseline="1517" dirty="0" err="1">
                <a:latin typeface="+mn-lt"/>
                <a:cs typeface="Calibri"/>
              </a:rPr>
              <a:t>t</a:t>
            </a:r>
            <a:r>
              <a:rPr lang="en-US" sz="1400" b="0" spc="0" baseline="1517" dirty="0" err="1">
                <a:latin typeface="+mn-lt"/>
                <a:cs typeface="Calibri"/>
              </a:rPr>
              <a:t>an</a:t>
            </a:r>
            <a:r>
              <a:rPr lang="en-US" sz="1400" b="0" spc="9" baseline="1517" dirty="0">
                <a:latin typeface="+mn-lt"/>
                <a:cs typeface="Calibri"/>
              </a:rPr>
              <a:t> </a:t>
            </a:r>
            <a:r>
              <a:rPr lang="en-US" sz="1400" b="0" spc="-25" baseline="1517" dirty="0" err="1">
                <a:latin typeface="+mn-lt"/>
                <a:cs typeface="Calibri"/>
              </a:rPr>
              <a:t>K</a:t>
            </a:r>
            <a:r>
              <a:rPr lang="en-US" sz="1400" b="0" spc="0" baseline="1517" dirty="0" err="1">
                <a:latin typeface="+mn-lt"/>
                <a:cs typeface="Calibri"/>
              </a:rPr>
              <a:t>ap</a:t>
            </a:r>
            <a:r>
              <a:rPr lang="en-US" sz="1400" b="0" spc="4" baseline="1517" dirty="0" err="1">
                <a:latin typeface="+mn-lt"/>
                <a:cs typeface="Calibri"/>
              </a:rPr>
              <a:t>a</a:t>
            </a:r>
            <a:r>
              <a:rPr lang="en-US" sz="1400" b="0" spc="0" baseline="1517" dirty="0" err="1">
                <a:latin typeface="+mn-lt"/>
                <a:cs typeface="Calibri"/>
              </a:rPr>
              <a:t>l</a:t>
            </a:r>
            <a:r>
              <a:rPr lang="en-US" sz="1400" b="0" spc="-4" baseline="1517" dirty="0">
                <a:latin typeface="+mn-lt"/>
                <a:cs typeface="Calibri"/>
              </a:rPr>
              <a:t> </a:t>
            </a:r>
            <a:r>
              <a:rPr lang="en-US" sz="1400" b="0" spc="0" baseline="1517" dirty="0">
                <a:latin typeface="+mn-lt"/>
                <a:cs typeface="Calibri"/>
              </a:rPr>
              <a:t>&amp;</a:t>
            </a:r>
            <a:r>
              <a:rPr lang="en-US" sz="1400" b="0" spc="9" baseline="1517" dirty="0">
                <a:latin typeface="+mn-lt"/>
                <a:cs typeface="Calibri"/>
              </a:rPr>
              <a:t> </a:t>
            </a:r>
            <a:r>
              <a:rPr lang="en-US" sz="1400" b="0" spc="-39" baseline="1517" dirty="0" err="1">
                <a:latin typeface="+mn-lt"/>
                <a:cs typeface="Calibri"/>
              </a:rPr>
              <a:t>R</a:t>
            </a:r>
            <a:r>
              <a:rPr lang="en-US" sz="1400" b="0" spc="0" baseline="1517" dirty="0" err="1">
                <a:latin typeface="+mn-lt"/>
                <a:cs typeface="Calibri"/>
              </a:rPr>
              <a:t>e</a:t>
            </a:r>
            <a:r>
              <a:rPr lang="en-US" sz="1400" b="0" spc="4" baseline="1517" dirty="0" err="1">
                <a:latin typeface="+mn-lt"/>
                <a:cs typeface="Calibri"/>
              </a:rPr>
              <a:t>n</a:t>
            </a:r>
            <a:r>
              <a:rPr lang="en-US" sz="1400" b="0" spc="-19" baseline="1517" dirty="0" err="1">
                <a:latin typeface="+mn-lt"/>
                <a:cs typeface="Calibri"/>
              </a:rPr>
              <a:t>c</a:t>
            </a:r>
            <a:r>
              <a:rPr lang="en-US" sz="1400" b="0" spc="0" baseline="1517" dirty="0" err="1">
                <a:latin typeface="+mn-lt"/>
                <a:cs typeface="Calibri"/>
              </a:rPr>
              <a:t>ana</a:t>
            </a:r>
            <a:r>
              <a:rPr lang="en-US" sz="1400" b="0" spc="19" baseline="1517" dirty="0">
                <a:latin typeface="+mn-lt"/>
                <a:cs typeface="Calibri"/>
              </a:rPr>
              <a:t> </a:t>
            </a:r>
            <a:r>
              <a:rPr lang="en-US" sz="1400" b="0" spc="0" baseline="1517" dirty="0" err="1">
                <a:latin typeface="+mn-lt"/>
                <a:cs typeface="Calibri"/>
              </a:rPr>
              <a:t>Ope</a:t>
            </a:r>
            <a:r>
              <a:rPr lang="en-US" sz="1400" b="0" spc="-34" baseline="1517" dirty="0" err="1">
                <a:latin typeface="+mn-lt"/>
                <a:cs typeface="Calibri"/>
              </a:rPr>
              <a:t>r</a:t>
            </a:r>
            <a:r>
              <a:rPr lang="en-US" sz="1400" b="0" spc="0" baseline="1517" dirty="0" err="1">
                <a:latin typeface="+mn-lt"/>
                <a:cs typeface="Calibri"/>
              </a:rPr>
              <a:t>a</a:t>
            </a:r>
            <a:r>
              <a:rPr lang="en-US" sz="1400" b="0" spc="4" baseline="1517" dirty="0" err="1">
                <a:latin typeface="+mn-lt"/>
                <a:cs typeface="Calibri"/>
              </a:rPr>
              <a:t>s</a:t>
            </a:r>
            <a:r>
              <a:rPr lang="en-US" sz="1400" b="0" spc="0" baseline="1517" dirty="0" err="1">
                <a:latin typeface="+mn-lt"/>
                <a:cs typeface="Calibri"/>
              </a:rPr>
              <a:t>i</a:t>
            </a:r>
            <a:endParaRPr lang="en-US" sz="1400" b="0" dirty="0">
              <a:latin typeface="+mn-lt"/>
              <a:cs typeface="Calibri"/>
            </a:endParaRPr>
          </a:p>
          <a:p>
            <a:pPr marL="12700" marR="34290">
              <a:lnSpc>
                <a:spcPts val="2165"/>
              </a:lnSpc>
              <a:spcBef>
                <a:spcPts val="0"/>
              </a:spcBef>
            </a:pPr>
            <a:r>
              <a:rPr lang="en-US" sz="1400" b="0" baseline="1517" dirty="0">
                <a:cs typeface="Calibri"/>
              </a:rPr>
              <a:t>P</a:t>
            </a:r>
            <a:r>
              <a:rPr lang="en-US" sz="1400" b="0" spc="4" baseline="1517" dirty="0">
                <a:cs typeface="Calibri"/>
              </a:rPr>
              <a:t>P</a:t>
            </a:r>
            <a:r>
              <a:rPr lang="en-US" sz="1400" b="0" baseline="1517" dirty="0">
                <a:cs typeface="Calibri"/>
              </a:rPr>
              <a:t>K</a:t>
            </a:r>
            <a:r>
              <a:rPr lang="en-US" sz="1400" b="0" spc="14" baseline="1517" dirty="0">
                <a:cs typeface="Calibri"/>
              </a:rPr>
              <a:t> </a:t>
            </a:r>
            <a:r>
              <a:rPr lang="en-US" sz="1400" b="0" baseline="1517" dirty="0">
                <a:cs typeface="Calibri"/>
              </a:rPr>
              <a:t>:</a:t>
            </a:r>
            <a:r>
              <a:rPr lang="en-US" sz="1400" b="0" spc="9" baseline="1517" dirty="0">
                <a:cs typeface="Calibri"/>
              </a:rPr>
              <a:t> </a:t>
            </a:r>
            <a:r>
              <a:rPr lang="en-US" sz="1400" b="0" spc="-39" baseline="1517" dirty="0" err="1">
                <a:cs typeface="Calibri"/>
              </a:rPr>
              <a:t>P</a:t>
            </a:r>
            <a:r>
              <a:rPr lang="en-US" sz="1400" b="0" baseline="1517" dirty="0" err="1">
                <a:cs typeface="Calibri"/>
              </a:rPr>
              <a:t>e</a:t>
            </a:r>
            <a:r>
              <a:rPr lang="en-US" sz="1400" b="0" spc="4" baseline="1517" dirty="0" err="1">
                <a:cs typeface="Calibri"/>
              </a:rPr>
              <a:t>n</a:t>
            </a:r>
            <a:r>
              <a:rPr lang="en-US" sz="1400" b="0" spc="-9" baseline="1517" dirty="0" err="1">
                <a:cs typeface="Calibri"/>
              </a:rPr>
              <a:t>e</a:t>
            </a:r>
            <a:r>
              <a:rPr lang="en-US" sz="1400" b="0" spc="-25" baseline="1517" dirty="0" err="1">
                <a:cs typeface="Calibri"/>
              </a:rPr>
              <a:t>t</a:t>
            </a:r>
            <a:r>
              <a:rPr lang="en-US" sz="1400" b="0" baseline="1517" dirty="0" err="1">
                <a:cs typeface="Calibri"/>
              </a:rPr>
              <a:t>ap</a:t>
            </a:r>
            <a:r>
              <a:rPr lang="en-US" sz="1400" b="0" spc="4" baseline="1517" dirty="0" err="1">
                <a:cs typeface="Calibri"/>
              </a:rPr>
              <a:t>a</a:t>
            </a:r>
            <a:r>
              <a:rPr lang="en-US" sz="1400" b="0" baseline="1517" dirty="0" err="1">
                <a:cs typeface="Calibri"/>
              </a:rPr>
              <a:t>n</a:t>
            </a:r>
            <a:r>
              <a:rPr lang="en-US" sz="1400" b="0" spc="19" baseline="1517" dirty="0">
                <a:cs typeface="Calibri"/>
              </a:rPr>
              <a:t> </a:t>
            </a:r>
            <a:r>
              <a:rPr lang="en-US" sz="1400" b="0" spc="-39" baseline="1517" dirty="0" err="1">
                <a:cs typeface="Calibri"/>
              </a:rPr>
              <a:t>P</a:t>
            </a:r>
            <a:r>
              <a:rPr lang="en-US" sz="1400" b="0" baseline="1517" dirty="0" err="1">
                <a:cs typeface="Calibri"/>
              </a:rPr>
              <a:t>e</a:t>
            </a:r>
            <a:r>
              <a:rPr lang="en-US" sz="1400" b="0" spc="4" baseline="1517" dirty="0" err="1">
                <a:cs typeface="Calibri"/>
              </a:rPr>
              <a:t>n</a:t>
            </a:r>
            <a:r>
              <a:rPr lang="en-US" sz="1400" b="0" baseline="1517" dirty="0" err="1">
                <a:cs typeface="Calibri"/>
              </a:rPr>
              <a:t>am</a:t>
            </a:r>
            <a:r>
              <a:rPr lang="en-US" sz="1400" b="0" spc="4" baseline="1517" dirty="0" err="1">
                <a:cs typeface="Calibri"/>
              </a:rPr>
              <a:t>b</a:t>
            </a:r>
            <a:r>
              <a:rPr lang="en-US" sz="1400" b="0" spc="-9" baseline="1517" dirty="0" err="1">
                <a:cs typeface="Calibri"/>
              </a:rPr>
              <a:t>a</a:t>
            </a:r>
            <a:r>
              <a:rPr lang="en-US" sz="1400" b="0" spc="-25" baseline="1517" dirty="0" err="1">
                <a:cs typeface="Calibri"/>
              </a:rPr>
              <a:t>t</a:t>
            </a:r>
            <a:r>
              <a:rPr lang="en-US" sz="1400" b="0" baseline="1517" dirty="0" err="1">
                <a:cs typeface="Calibri"/>
              </a:rPr>
              <a:t>an</a:t>
            </a:r>
            <a:r>
              <a:rPr lang="en-US" sz="1400" b="0" spc="9" baseline="1517" dirty="0">
                <a:cs typeface="Calibri"/>
              </a:rPr>
              <a:t> </a:t>
            </a:r>
            <a:r>
              <a:rPr lang="en-US" sz="1400" b="0" spc="-25" baseline="1517" dirty="0" err="1">
                <a:cs typeface="Calibri"/>
              </a:rPr>
              <a:t>K</a:t>
            </a:r>
            <a:r>
              <a:rPr lang="en-US" sz="1400" b="0" baseline="1517" dirty="0" err="1">
                <a:cs typeface="Calibri"/>
              </a:rPr>
              <a:t>ap</a:t>
            </a:r>
            <a:r>
              <a:rPr lang="en-US" sz="1400" b="0" spc="4" baseline="1517" dirty="0" err="1">
                <a:cs typeface="Calibri"/>
              </a:rPr>
              <a:t>a</a:t>
            </a:r>
            <a:r>
              <a:rPr lang="en-US" sz="1400" b="0" baseline="1517" dirty="0" err="1">
                <a:cs typeface="Calibri"/>
              </a:rPr>
              <a:t>l</a:t>
            </a:r>
            <a:endParaRPr lang="en-US" sz="1400" b="0" spc="0" baseline="1517" dirty="0">
              <a:latin typeface="+mn-lt"/>
              <a:cs typeface="Calibri"/>
            </a:endParaRPr>
          </a:p>
          <a:p>
            <a:pPr marL="12700" marR="34290">
              <a:lnSpc>
                <a:spcPts val="2160"/>
              </a:lnSpc>
            </a:pPr>
            <a:r>
              <a:rPr lang="en-US" sz="1400" b="0" baseline="1517" dirty="0">
                <a:cs typeface="Calibri"/>
              </a:rPr>
              <a:t>LKK</a:t>
            </a:r>
            <a:r>
              <a:rPr lang="en-US" sz="1400" b="0" spc="4" baseline="1517" dirty="0">
                <a:cs typeface="Calibri"/>
              </a:rPr>
              <a:t> </a:t>
            </a:r>
            <a:r>
              <a:rPr lang="en-US" sz="1400" b="0" baseline="1517" dirty="0">
                <a:cs typeface="Calibri"/>
              </a:rPr>
              <a:t>:</a:t>
            </a:r>
            <a:r>
              <a:rPr lang="en-US" sz="1400" b="0" spc="9" baseline="1517" dirty="0">
                <a:cs typeface="Calibri"/>
              </a:rPr>
              <a:t> </a:t>
            </a:r>
            <a:r>
              <a:rPr lang="en-US" sz="1400" b="0" baseline="1517" dirty="0" err="1">
                <a:cs typeface="Calibri"/>
              </a:rPr>
              <a:t>Lapo</a:t>
            </a:r>
            <a:r>
              <a:rPr lang="en-US" sz="1400" b="0" spc="-44" baseline="1517" dirty="0" err="1">
                <a:cs typeface="Calibri"/>
              </a:rPr>
              <a:t>r</a:t>
            </a:r>
            <a:r>
              <a:rPr lang="en-US" sz="1400" b="0" baseline="1517" dirty="0" err="1">
                <a:cs typeface="Calibri"/>
              </a:rPr>
              <a:t>an</a:t>
            </a:r>
            <a:r>
              <a:rPr lang="en-US" sz="1400" b="0" spc="24" baseline="1517" dirty="0">
                <a:cs typeface="Calibri"/>
              </a:rPr>
              <a:t> </a:t>
            </a:r>
            <a:r>
              <a:rPr lang="en-US" sz="1400" b="0" spc="-34" baseline="1517" dirty="0" err="1">
                <a:cs typeface="Calibri"/>
              </a:rPr>
              <a:t>K</a:t>
            </a:r>
            <a:r>
              <a:rPr lang="en-US" sz="1400" b="0" baseline="1517" dirty="0" err="1">
                <a:cs typeface="Calibri"/>
              </a:rPr>
              <a:t>eb</a:t>
            </a:r>
            <a:r>
              <a:rPr lang="en-US" sz="1400" b="0" spc="4" baseline="1517" dirty="0" err="1">
                <a:cs typeface="Calibri"/>
              </a:rPr>
              <a:t>e</a:t>
            </a:r>
            <a:r>
              <a:rPr lang="en-US" sz="1400" b="0" spc="-39" baseline="1517" dirty="0" err="1">
                <a:cs typeface="Calibri"/>
              </a:rPr>
              <a:t>r</a:t>
            </a:r>
            <a:r>
              <a:rPr lang="en-US" sz="1400" b="0" baseline="1517" dirty="0" err="1">
                <a:cs typeface="Calibri"/>
              </a:rPr>
              <a:t>an</a:t>
            </a:r>
            <a:r>
              <a:rPr lang="en-US" sz="1400" b="0" spc="4" baseline="1517" dirty="0" err="1">
                <a:cs typeface="Calibri"/>
              </a:rPr>
              <a:t>g</a:t>
            </a:r>
            <a:r>
              <a:rPr lang="en-US" sz="1400" b="0" spc="-39" baseline="1517" dirty="0" err="1">
                <a:cs typeface="Calibri"/>
              </a:rPr>
              <a:t>k</a:t>
            </a:r>
            <a:r>
              <a:rPr lang="en-US" sz="1400" b="0" spc="-9" baseline="1517" dirty="0" err="1">
                <a:cs typeface="Calibri"/>
              </a:rPr>
              <a:t>a</a:t>
            </a:r>
            <a:r>
              <a:rPr lang="en-US" sz="1400" b="0" spc="-25" baseline="1517" dirty="0" err="1">
                <a:cs typeface="Calibri"/>
              </a:rPr>
              <a:t>t</a:t>
            </a:r>
            <a:r>
              <a:rPr lang="en-US" sz="1400" b="0" baseline="1517" dirty="0" err="1">
                <a:cs typeface="Calibri"/>
              </a:rPr>
              <a:t>an</a:t>
            </a:r>
            <a:r>
              <a:rPr lang="en-US" sz="1400" b="0" spc="9" baseline="1517" dirty="0">
                <a:cs typeface="Calibri"/>
              </a:rPr>
              <a:t> </a:t>
            </a:r>
            <a:r>
              <a:rPr lang="en-US" sz="1400" b="0" spc="-25" baseline="1517" dirty="0" err="1">
                <a:cs typeface="Calibri"/>
              </a:rPr>
              <a:t>K</a:t>
            </a:r>
            <a:r>
              <a:rPr lang="en-US" sz="1400" b="0" baseline="1517" dirty="0" err="1">
                <a:cs typeface="Calibri"/>
              </a:rPr>
              <a:t>apal</a:t>
            </a:r>
            <a:endParaRPr lang="en-US" sz="1400" b="0" dirty="0">
              <a:cs typeface="Calibri"/>
            </a:endParaRPr>
          </a:p>
          <a:p>
            <a:pPr marL="12700" marR="34290">
              <a:lnSpc>
                <a:spcPts val="2160"/>
              </a:lnSpc>
            </a:pPr>
            <a:r>
              <a:rPr lang="en-US" sz="1400" b="0" baseline="1517" dirty="0">
                <a:cs typeface="Calibri"/>
              </a:rPr>
              <a:t>LK3</a:t>
            </a:r>
            <a:r>
              <a:rPr lang="en-US" sz="1400" b="0" spc="9" baseline="1517" dirty="0">
                <a:cs typeface="Calibri"/>
              </a:rPr>
              <a:t> </a:t>
            </a:r>
            <a:r>
              <a:rPr lang="en-US" sz="1400" b="0" baseline="1517" dirty="0">
                <a:cs typeface="Calibri"/>
              </a:rPr>
              <a:t>:</a:t>
            </a:r>
            <a:r>
              <a:rPr lang="en-US" sz="1400" b="0" spc="9" baseline="1517" dirty="0">
                <a:cs typeface="Calibri"/>
              </a:rPr>
              <a:t> </a:t>
            </a:r>
            <a:r>
              <a:rPr lang="en-US" sz="1400" b="0" baseline="1517" dirty="0" err="1">
                <a:cs typeface="Calibri"/>
              </a:rPr>
              <a:t>Lapo</a:t>
            </a:r>
            <a:r>
              <a:rPr lang="en-US" sz="1400" b="0" spc="-34" baseline="1517" dirty="0" err="1">
                <a:cs typeface="Calibri"/>
              </a:rPr>
              <a:t>r</a:t>
            </a:r>
            <a:r>
              <a:rPr lang="en-US" sz="1400" b="0" baseline="1517" dirty="0" err="1">
                <a:cs typeface="Calibri"/>
              </a:rPr>
              <a:t>an</a:t>
            </a:r>
            <a:r>
              <a:rPr lang="en-US" sz="1400" b="0" spc="14" baseline="1517" dirty="0">
                <a:cs typeface="Calibri"/>
              </a:rPr>
              <a:t> </a:t>
            </a:r>
            <a:r>
              <a:rPr lang="en-US" sz="1400" b="0" spc="-34" baseline="1517" dirty="0" err="1">
                <a:cs typeface="Calibri"/>
              </a:rPr>
              <a:t>K</a:t>
            </a:r>
            <a:r>
              <a:rPr lang="en-US" sz="1400" b="0" baseline="1517" dirty="0" err="1">
                <a:cs typeface="Calibri"/>
              </a:rPr>
              <a:t>e</a:t>
            </a:r>
            <a:r>
              <a:rPr lang="en-US" sz="1400" b="0" spc="4" baseline="1517" dirty="0" err="1">
                <a:cs typeface="Calibri"/>
              </a:rPr>
              <a:t>d</a:t>
            </a:r>
            <a:r>
              <a:rPr lang="en-US" sz="1400" b="0" spc="-9" baseline="1517" dirty="0" err="1">
                <a:cs typeface="Calibri"/>
              </a:rPr>
              <a:t>a</a:t>
            </a:r>
            <a:r>
              <a:rPr lang="en-US" sz="1400" b="0" spc="-25" baseline="1517" dirty="0" err="1">
                <a:cs typeface="Calibri"/>
              </a:rPr>
              <a:t>t</a:t>
            </a:r>
            <a:r>
              <a:rPr lang="en-US" sz="1400" b="0" baseline="1517" dirty="0" err="1">
                <a:cs typeface="Calibri"/>
              </a:rPr>
              <a:t>an</a:t>
            </a:r>
            <a:r>
              <a:rPr lang="en-US" sz="1400" b="0" spc="-25" baseline="1517" dirty="0" err="1">
                <a:cs typeface="Calibri"/>
              </a:rPr>
              <a:t>g</a:t>
            </a:r>
            <a:r>
              <a:rPr lang="en-US" sz="1400" b="0" baseline="1517" dirty="0" err="1">
                <a:cs typeface="Calibri"/>
              </a:rPr>
              <a:t>an</a:t>
            </a:r>
            <a:r>
              <a:rPr lang="en-US" sz="1400" b="0" spc="19" baseline="1517" dirty="0">
                <a:cs typeface="Calibri"/>
              </a:rPr>
              <a:t> </a:t>
            </a:r>
            <a:r>
              <a:rPr lang="en-US" sz="1400" b="0" baseline="1517" dirty="0" err="1">
                <a:cs typeface="Calibri"/>
              </a:rPr>
              <a:t>dan</a:t>
            </a:r>
            <a:r>
              <a:rPr lang="en-US" sz="1400" b="0" spc="25" baseline="1517" dirty="0">
                <a:cs typeface="Calibri"/>
              </a:rPr>
              <a:t> </a:t>
            </a:r>
            <a:r>
              <a:rPr lang="en-US" sz="1400" b="0" spc="-34" baseline="1517" dirty="0" err="1">
                <a:cs typeface="Calibri"/>
              </a:rPr>
              <a:t>K</a:t>
            </a:r>
            <a:r>
              <a:rPr lang="en-US" sz="1400" b="0" baseline="1517" dirty="0" err="1">
                <a:cs typeface="Calibri"/>
              </a:rPr>
              <a:t>e</a:t>
            </a:r>
            <a:r>
              <a:rPr lang="en-US" sz="1400" b="0" spc="4" baseline="1517" dirty="0" err="1">
                <a:cs typeface="Calibri"/>
              </a:rPr>
              <a:t>b</a:t>
            </a:r>
            <a:r>
              <a:rPr lang="en-US" sz="1400" b="0" baseline="1517" dirty="0" err="1">
                <a:cs typeface="Calibri"/>
              </a:rPr>
              <a:t>e</a:t>
            </a:r>
            <a:r>
              <a:rPr lang="en-US" sz="1400" b="0" spc="-34" baseline="1517" dirty="0" err="1">
                <a:cs typeface="Calibri"/>
              </a:rPr>
              <a:t>r</a:t>
            </a:r>
            <a:r>
              <a:rPr lang="en-US" sz="1400" b="0" baseline="1517" dirty="0" err="1">
                <a:cs typeface="Calibri"/>
              </a:rPr>
              <a:t>an</a:t>
            </a:r>
            <a:r>
              <a:rPr lang="en-US" sz="1400" b="0" spc="4" baseline="1517" dirty="0" err="1">
                <a:cs typeface="Calibri"/>
              </a:rPr>
              <a:t>g</a:t>
            </a:r>
            <a:r>
              <a:rPr lang="en-US" sz="1400" b="0" spc="-39" baseline="1517" dirty="0" err="1">
                <a:cs typeface="Calibri"/>
              </a:rPr>
              <a:t>k</a:t>
            </a:r>
            <a:r>
              <a:rPr lang="en-US" sz="1400" b="0" spc="-9" baseline="1517" dirty="0" err="1">
                <a:cs typeface="Calibri"/>
              </a:rPr>
              <a:t>a</a:t>
            </a:r>
            <a:r>
              <a:rPr lang="en-US" sz="1400" b="0" spc="-25" baseline="1517" dirty="0" err="1">
                <a:cs typeface="Calibri"/>
              </a:rPr>
              <a:t>t</a:t>
            </a:r>
            <a:r>
              <a:rPr lang="en-US" sz="1400" b="0" baseline="1517" dirty="0" err="1">
                <a:cs typeface="Calibri"/>
              </a:rPr>
              <a:t>an</a:t>
            </a:r>
            <a:r>
              <a:rPr lang="en-US" sz="1400" b="0" spc="9" baseline="1517" dirty="0">
                <a:cs typeface="Calibri"/>
              </a:rPr>
              <a:t> </a:t>
            </a:r>
            <a:r>
              <a:rPr lang="en-US" sz="1400" b="0" spc="-25" baseline="1517" dirty="0" err="1">
                <a:cs typeface="Calibri"/>
              </a:rPr>
              <a:t>K</a:t>
            </a:r>
            <a:r>
              <a:rPr lang="en-US" sz="1400" b="0" baseline="1517" dirty="0" err="1">
                <a:cs typeface="Calibri"/>
              </a:rPr>
              <a:t>ap</a:t>
            </a:r>
            <a:r>
              <a:rPr lang="en-US" sz="1400" b="0" spc="4" baseline="1517" dirty="0" err="1">
                <a:cs typeface="Calibri"/>
              </a:rPr>
              <a:t>a</a:t>
            </a:r>
            <a:r>
              <a:rPr lang="en-US" sz="1400" b="0" baseline="1517" dirty="0" err="1">
                <a:cs typeface="Calibri"/>
              </a:rPr>
              <a:t>l</a:t>
            </a:r>
            <a:endParaRPr lang="en-US" sz="1400" b="0" spc="0" baseline="1517" dirty="0">
              <a:latin typeface="+mn-lt"/>
              <a:cs typeface="Calibri"/>
            </a:endParaRPr>
          </a:p>
          <a:p>
            <a:pPr marL="12700" marR="34290">
              <a:lnSpc>
                <a:spcPts val="2165"/>
              </a:lnSpc>
              <a:spcBef>
                <a:spcPts val="0"/>
              </a:spcBef>
            </a:pPr>
            <a:r>
              <a:rPr lang="en-US" sz="1400" b="0" spc="0" baseline="1517" dirty="0">
                <a:latin typeface="+mn-lt"/>
                <a:cs typeface="Calibri"/>
              </a:rPr>
              <a:t>S</a:t>
            </a:r>
            <a:r>
              <a:rPr lang="en-US" sz="1400" b="0" spc="4" baseline="1517" dirty="0">
                <a:latin typeface="+mn-lt"/>
                <a:cs typeface="Calibri"/>
              </a:rPr>
              <a:t>P</a:t>
            </a:r>
            <a:r>
              <a:rPr lang="en-US" sz="1400" b="0" spc="0" baseline="1517" dirty="0">
                <a:latin typeface="+mn-lt"/>
                <a:cs typeface="Calibri"/>
              </a:rPr>
              <a:t>K</a:t>
            </a:r>
            <a:r>
              <a:rPr lang="en-US" sz="1400" b="0" spc="9" baseline="1517" dirty="0">
                <a:latin typeface="+mn-lt"/>
                <a:cs typeface="Calibri"/>
              </a:rPr>
              <a:t> </a:t>
            </a:r>
            <a:r>
              <a:rPr lang="en-US" sz="1400" b="0" spc="0" baseline="1517" dirty="0">
                <a:latin typeface="+mn-lt"/>
                <a:cs typeface="Calibri"/>
              </a:rPr>
              <a:t>:</a:t>
            </a:r>
            <a:r>
              <a:rPr lang="en-US" sz="1400" b="0" spc="9" baseline="1517" dirty="0">
                <a:latin typeface="+mn-lt"/>
                <a:cs typeface="Calibri"/>
              </a:rPr>
              <a:t> </a:t>
            </a:r>
            <a:r>
              <a:rPr lang="en-US" sz="1400" b="0" spc="0" baseline="1517" dirty="0">
                <a:latin typeface="+mn-lt"/>
                <a:cs typeface="Calibri"/>
              </a:rPr>
              <a:t>Su</a:t>
            </a:r>
            <a:r>
              <a:rPr lang="en-US" sz="1400" b="0" spc="-34" baseline="1517" dirty="0">
                <a:latin typeface="+mn-lt"/>
                <a:cs typeface="Calibri"/>
              </a:rPr>
              <a:t>r</a:t>
            </a:r>
            <a:r>
              <a:rPr lang="en-US" sz="1400" b="0" spc="-9" baseline="1517" dirty="0">
                <a:latin typeface="+mn-lt"/>
                <a:cs typeface="Calibri"/>
              </a:rPr>
              <a:t>a</a:t>
            </a:r>
            <a:r>
              <a:rPr lang="en-US" sz="1400" b="0" spc="0" baseline="1517" dirty="0">
                <a:latin typeface="+mn-lt"/>
                <a:cs typeface="Calibri"/>
              </a:rPr>
              <a:t>t</a:t>
            </a:r>
            <a:r>
              <a:rPr lang="en-US" sz="1400" b="0" spc="-9" baseline="1517" dirty="0">
                <a:latin typeface="+mn-lt"/>
                <a:cs typeface="Calibri"/>
              </a:rPr>
              <a:t> </a:t>
            </a:r>
            <a:r>
              <a:rPr lang="en-US" sz="1400" b="0" spc="-39" baseline="1517" dirty="0" err="1">
                <a:latin typeface="+mn-lt"/>
                <a:cs typeface="Calibri"/>
              </a:rPr>
              <a:t>P</a:t>
            </a:r>
            <a:r>
              <a:rPr lang="en-US" sz="1400" b="0" spc="0" baseline="1517" dirty="0" err="1">
                <a:latin typeface="+mn-lt"/>
                <a:cs typeface="Calibri"/>
              </a:rPr>
              <a:t>er</a:t>
            </a:r>
            <a:r>
              <a:rPr lang="en-US" sz="1400" b="0" spc="-4" baseline="1517" dirty="0" err="1">
                <a:latin typeface="+mn-lt"/>
                <a:cs typeface="Calibri"/>
              </a:rPr>
              <a:t>i</a:t>
            </a:r>
            <a:r>
              <a:rPr lang="en-US" sz="1400" b="0" spc="-9" baseline="1517" dirty="0" err="1">
                <a:latin typeface="+mn-lt"/>
                <a:cs typeface="Calibri"/>
              </a:rPr>
              <a:t>n</a:t>
            </a:r>
            <a:r>
              <a:rPr lang="en-US" sz="1400" b="0" spc="-25" baseline="1517" dirty="0" err="1">
                <a:latin typeface="+mn-lt"/>
                <a:cs typeface="Calibri"/>
              </a:rPr>
              <a:t>t</a:t>
            </a:r>
            <a:r>
              <a:rPr lang="en-US" sz="1400" b="0" spc="0" baseline="1517" dirty="0" err="1">
                <a:latin typeface="+mn-lt"/>
                <a:cs typeface="Calibri"/>
              </a:rPr>
              <a:t>ah</a:t>
            </a:r>
            <a:r>
              <a:rPr lang="en-US" sz="1400" b="0" spc="19" baseline="1517" dirty="0">
                <a:latin typeface="+mn-lt"/>
                <a:cs typeface="Calibri"/>
              </a:rPr>
              <a:t> </a:t>
            </a:r>
            <a:r>
              <a:rPr lang="en-US" sz="1400" b="0" spc="-34" baseline="1517" dirty="0" err="1">
                <a:latin typeface="+mn-lt"/>
                <a:cs typeface="Calibri"/>
              </a:rPr>
              <a:t>K</a:t>
            </a:r>
            <a:r>
              <a:rPr lang="en-US" sz="1400" b="0" spc="0" baseline="1517" dirty="0" err="1">
                <a:latin typeface="+mn-lt"/>
                <a:cs typeface="Calibri"/>
              </a:rPr>
              <a:t>erja</a:t>
            </a:r>
            <a:endParaRPr lang="en-US" sz="1400" b="0" dirty="0">
              <a:latin typeface="+mn-lt"/>
              <a:cs typeface="Calibri"/>
            </a:endParaRPr>
          </a:p>
          <a:p>
            <a:pPr marL="12700" marR="34290">
              <a:lnSpc>
                <a:spcPts val="2160"/>
              </a:lnSpc>
            </a:pPr>
            <a:r>
              <a:rPr lang="en-US" sz="1400" b="0" spc="0" baseline="1517" dirty="0">
                <a:latin typeface="+mn-lt"/>
                <a:cs typeface="Calibri"/>
              </a:rPr>
              <a:t>S</a:t>
            </a:r>
            <a:r>
              <a:rPr lang="en-US" sz="1400" b="0" spc="4" baseline="1517" dirty="0">
                <a:latin typeface="+mn-lt"/>
                <a:cs typeface="Calibri"/>
              </a:rPr>
              <a:t>P</a:t>
            </a:r>
            <a:r>
              <a:rPr lang="en-US" sz="1400" b="0" spc="0" baseline="1517" dirty="0">
                <a:latin typeface="+mn-lt"/>
                <a:cs typeface="Calibri"/>
              </a:rPr>
              <a:t>OG :</a:t>
            </a:r>
            <a:r>
              <a:rPr lang="en-US" sz="1400" b="0" spc="9" baseline="1517" dirty="0">
                <a:latin typeface="+mn-lt"/>
                <a:cs typeface="Calibri"/>
              </a:rPr>
              <a:t> </a:t>
            </a:r>
            <a:r>
              <a:rPr lang="en-US" sz="1400" b="0" spc="0" baseline="1517" dirty="0">
                <a:latin typeface="+mn-lt"/>
                <a:cs typeface="Calibri"/>
              </a:rPr>
              <a:t>Su</a:t>
            </a:r>
            <a:r>
              <a:rPr lang="en-US" sz="1400" b="0" spc="-34" baseline="1517" dirty="0">
                <a:latin typeface="+mn-lt"/>
                <a:cs typeface="Calibri"/>
              </a:rPr>
              <a:t>r</a:t>
            </a:r>
            <a:r>
              <a:rPr lang="en-US" sz="1400" b="0" spc="-9" baseline="1517" dirty="0">
                <a:latin typeface="+mn-lt"/>
                <a:cs typeface="Calibri"/>
              </a:rPr>
              <a:t>a</a:t>
            </a:r>
            <a:r>
              <a:rPr lang="en-US" sz="1400" b="0" spc="0" baseline="1517" dirty="0">
                <a:latin typeface="+mn-lt"/>
                <a:cs typeface="Calibri"/>
              </a:rPr>
              <a:t>t </a:t>
            </a:r>
            <a:r>
              <a:rPr lang="en-US" sz="1400" b="0" spc="-39" baseline="1517" dirty="0" err="1">
                <a:latin typeface="+mn-lt"/>
                <a:cs typeface="Calibri"/>
              </a:rPr>
              <a:t>P</a:t>
            </a:r>
            <a:r>
              <a:rPr lang="en-US" sz="1400" b="0" spc="0" baseline="1517" dirty="0" err="1">
                <a:latin typeface="+mn-lt"/>
                <a:cs typeface="Calibri"/>
              </a:rPr>
              <a:t>er</a:t>
            </a:r>
            <a:r>
              <a:rPr lang="en-US" sz="1400" b="0" spc="-4" baseline="1517" dirty="0" err="1">
                <a:latin typeface="+mn-lt"/>
                <a:cs typeface="Calibri"/>
              </a:rPr>
              <a:t>i</a:t>
            </a:r>
            <a:r>
              <a:rPr lang="en-US" sz="1400" b="0" spc="-9" baseline="1517" dirty="0" err="1">
                <a:latin typeface="+mn-lt"/>
                <a:cs typeface="Calibri"/>
              </a:rPr>
              <a:t>n</a:t>
            </a:r>
            <a:r>
              <a:rPr lang="en-US" sz="1400" b="0" spc="-25" baseline="1517" dirty="0" err="1">
                <a:latin typeface="+mn-lt"/>
                <a:cs typeface="Calibri"/>
              </a:rPr>
              <a:t>t</a:t>
            </a:r>
            <a:r>
              <a:rPr lang="en-US" sz="1400" b="0" spc="0" baseline="1517" dirty="0" err="1">
                <a:latin typeface="+mn-lt"/>
                <a:cs typeface="Calibri"/>
              </a:rPr>
              <a:t>ah</a:t>
            </a:r>
            <a:r>
              <a:rPr lang="en-US" sz="1400" b="0" spc="19" baseline="1517" dirty="0">
                <a:latin typeface="+mn-lt"/>
                <a:cs typeface="Calibri"/>
              </a:rPr>
              <a:t> </a:t>
            </a:r>
            <a:r>
              <a:rPr lang="en-US" sz="1400" b="0" spc="0" baseline="1517" dirty="0" err="1">
                <a:latin typeface="+mn-lt"/>
                <a:cs typeface="Calibri"/>
              </a:rPr>
              <a:t>O</a:t>
            </a:r>
            <a:r>
              <a:rPr lang="en-US" sz="1400" b="0" spc="-9" baseline="1517" dirty="0" err="1">
                <a:latin typeface="+mn-lt"/>
                <a:cs typeface="Calibri"/>
              </a:rPr>
              <a:t>l</a:t>
            </a:r>
            <a:r>
              <a:rPr lang="en-US" sz="1400" b="0" spc="0" baseline="1517" dirty="0" err="1">
                <a:latin typeface="+mn-lt"/>
                <a:cs typeface="Calibri"/>
              </a:rPr>
              <a:t>ah</a:t>
            </a:r>
            <a:r>
              <a:rPr lang="en-US" sz="1400" b="0" spc="14" baseline="1517" dirty="0">
                <a:latin typeface="+mn-lt"/>
                <a:cs typeface="Calibri"/>
              </a:rPr>
              <a:t> </a:t>
            </a:r>
            <a:r>
              <a:rPr lang="en-US" sz="1400" b="0" spc="4" baseline="1517" dirty="0" err="1">
                <a:latin typeface="+mn-lt"/>
                <a:cs typeface="Calibri"/>
              </a:rPr>
              <a:t>Ge</a:t>
            </a:r>
            <a:r>
              <a:rPr lang="en-US" sz="1400" b="0" spc="-39" baseline="1517" dirty="0" err="1">
                <a:latin typeface="+mn-lt"/>
                <a:cs typeface="Calibri"/>
              </a:rPr>
              <a:t>r</a:t>
            </a:r>
            <a:r>
              <a:rPr lang="en-US" sz="1400" b="0" spc="0" baseline="1517" dirty="0" err="1">
                <a:latin typeface="+mn-lt"/>
                <a:cs typeface="Calibri"/>
              </a:rPr>
              <a:t>ak</a:t>
            </a:r>
            <a:endParaRPr lang="en-US" sz="1400" b="0" dirty="0">
              <a:latin typeface="+mn-lt"/>
              <a:cs typeface="Calibri"/>
            </a:endParaRPr>
          </a:p>
          <a:p>
            <a:pPr marL="12700" marR="34290">
              <a:lnSpc>
                <a:spcPts val="2160"/>
              </a:lnSpc>
            </a:pPr>
            <a:r>
              <a:rPr lang="en-US" sz="1400" b="0" spc="0" baseline="1517" dirty="0">
                <a:latin typeface="+mn-lt"/>
                <a:cs typeface="Calibri"/>
              </a:rPr>
              <a:t>S</a:t>
            </a:r>
            <a:r>
              <a:rPr lang="en-US" sz="1400" b="0" spc="4" baseline="1517" dirty="0">
                <a:latin typeface="+mn-lt"/>
                <a:cs typeface="Calibri"/>
              </a:rPr>
              <a:t>P</a:t>
            </a:r>
            <a:r>
              <a:rPr lang="en-US" sz="1400" b="0" spc="0" baseline="1517" dirty="0">
                <a:latin typeface="+mn-lt"/>
                <a:cs typeface="Calibri"/>
              </a:rPr>
              <a:t>B</a:t>
            </a:r>
            <a:r>
              <a:rPr lang="en-US" sz="1400" b="0" spc="9" baseline="1517" dirty="0">
                <a:latin typeface="+mn-lt"/>
                <a:cs typeface="Calibri"/>
              </a:rPr>
              <a:t> </a:t>
            </a:r>
            <a:r>
              <a:rPr lang="en-US" sz="1400" b="0" spc="0" baseline="1517" dirty="0">
                <a:latin typeface="+mn-lt"/>
                <a:cs typeface="Calibri"/>
              </a:rPr>
              <a:t>:</a:t>
            </a:r>
            <a:r>
              <a:rPr lang="en-US" sz="1400" b="0" spc="9" baseline="1517" dirty="0">
                <a:latin typeface="+mn-lt"/>
                <a:cs typeface="Calibri"/>
              </a:rPr>
              <a:t> </a:t>
            </a:r>
            <a:r>
              <a:rPr lang="en-US" sz="1400" b="0" spc="0" baseline="1517" dirty="0">
                <a:latin typeface="+mn-lt"/>
                <a:cs typeface="Calibri"/>
              </a:rPr>
              <a:t>Su</a:t>
            </a:r>
            <a:r>
              <a:rPr lang="en-US" sz="1400" b="0" spc="-34" baseline="1517" dirty="0">
                <a:latin typeface="+mn-lt"/>
                <a:cs typeface="Calibri"/>
              </a:rPr>
              <a:t>r</a:t>
            </a:r>
            <a:r>
              <a:rPr lang="en-US" sz="1400" b="0" spc="-9" baseline="1517" dirty="0">
                <a:latin typeface="+mn-lt"/>
                <a:cs typeface="Calibri"/>
              </a:rPr>
              <a:t>a</a:t>
            </a:r>
            <a:r>
              <a:rPr lang="en-US" sz="1400" b="0" spc="0" baseline="1517" dirty="0">
                <a:latin typeface="+mn-lt"/>
                <a:cs typeface="Calibri"/>
              </a:rPr>
              <a:t>t </a:t>
            </a:r>
            <a:r>
              <a:rPr lang="en-US" sz="1400" b="0" spc="-39" baseline="1517" dirty="0" err="1">
                <a:latin typeface="+mn-lt"/>
                <a:cs typeface="Calibri"/>
              </a:rPr>
              <a:t>P</a:t>
            </a:r>
            <a:r>
              <a:rPr lang="en-US" sz="1400" b="0" spc="0" baseline="1517" dirty="0" err="1">
                <a:latin typeface="+mn-lt"/>
                <a:cs typeface="Calibri"/>
              </a:rPr>
              <a:t>e</a:t>
            </a:r>
            <a:r>
              <a:rPr lang="en-US" sz="1400" b="0" spc="-34" baseline="1517" dirty="0" err="1">
                <a:latin typeface="+mn-lt"/>
                <a:cs typeface="Calibri"/>
              </a:rPr>
              <a:t>r</a:t>
            </a:r>
            <a:r>
              <a:rPr lang="en-US" sz="1400" b="0" spc="0" baseline="1517" dirty="0" err="1">
                <a:latin typeface="+mn-lt"/>
                <a:cs typeface="Calibri"/>
              </a:rPr>
              <a:t>se</a:t>
            </a:r>
            <a:r>
              <a:rPr lang="en-US" sz="1400" b="0" spc="-4" baseline="1517" dirty="0" err="1">
                <a:latin typeface="+mn-lt"/>
                <a:cs typeface="Calibri"/>
              </a:rPr>
              <a:t>t</a:t>
            </a:r>
            <a:r>
              <a:rPr lang="en-US" sz="1400" b="0" spc="0" baseline="1517" dirty="0" err="1">
                <a:latin typeface="+mn-lt"/>
                <a:cs typeface="Calibri"/>
              </a:rPr>
              <a:t>uj</a:t>
            </a:r>
            <a:r>
              <a:rPr lang="en-US" sz="1400" b="0" spc="4" baseline="1517" dirty="0" err="1">
                <a:latin typeface="+mn-lt"/>
                <a:cs typeface="Calibri"/>
              </a:rPr>
              <a:t>u</a:t>
            </a:r>
            <a:r>
              <a:rPr lang="en-US" sz="1400" b="0" spc="0" baseline="1517" dirty="0" err="1">
                <a:latin typeface="+mn-lt"/>
                <a:cs typeface="Calibri"/>
              </a:rPr>
              <a:t>an</a:t>
            </a:r>
            <a:r>
              <a:rPr lang="en-US" sz="1400" b="0" spc="9" baseline="1517" dirty="0">
                <a:latin typeface="+mn-lt"/>
                <a:cs typeface="Calibri"/>
              </a:rPr>
              <a:t> </a:t>
            </a:r>
            <a:r>
              <a:rPr lang="en-US" sz="1400" b="0" spc="-25" baseline="1517" dirty="0" err="1">
                <a:latin typeface="+mn-lt"/>
                <a:cs typeface="Calibri"/>
              </a:rPr>
              <a:t>K</a:t>
            </a:r>
            <a:r>
              <a:rPr lang="en-US" sz="1400" b="0" spc="0" baseline="1517" dirty="0" err="1">
                <a:latin typeface="+mn-lt"/>
                <a:cs typeface="Calibri"/>
              </a:rPr>
              <a:t>ap</a:t>
            </a:r>
            <a:r>
              <a:rPr lang="en-US" sz="1400" b="0" spc="4" baseline="1517" dirty="0" err="1">
                <a:latin typeface="+mn-lt"/>
                <a:cs typeface="Calibri"/>
              </a:rPr>
              <a:t>a</a:t>
            </a:r>
            <a:r>
              <a:rPr lang="en-US" sz="1400" b="0" spc="0" baseline="1517" dirty="0" err="1">
                <a:latin typeface="+mn-lt"/>
                <a:cs typeface="Calibri"/>
              </a:rPr>
              <a:t>l</a:t>
            </a:r>
            <a:r>
              <a:rPr lang="en-US" sz="1400" b="0" spc="0" baseline="1517" dirty="0">
                <a:latin typeface="+mn-lt"/>
                <a:cs typeface="Calibri"/>
              </a:rPr>
              <a:t> </a:t>
            </a:r>
            <a:r>
              <a:rPr lang="en-US" sz="1400" b="0" spc="0" baseline="1517" dirty="0" err="1">
                <a:latin typeface="+mn-lt"/>
                <a:cs typeface="Calibri"/>
              </a:rPr>
              <a:t>B</a:t>
            </a:r>
            <a:r>
              <a:rPr lang="en-US" sz="1400" b="0" spc="9" baseline="1517" dirty="0" err="1">
                <a:latin typeface="+mn-lt"/>
                <a:cs typeface="Calibri"/>
              </a:rPr>
              <a:t>e</a:t>
            </a:r>
            <a:r>
              <a:rPr lang="en-US" sz="1400" b="0" spc="-39" baseline="1517" dirty="0" err="1">
                <a:latin typeface="+mn-lt"/>
                <a:cs typeface="Calibri"/>
              </a:rPr>
              <a:t>r</a:t>
            </a:r>
            <a:r>
              <a:rPr lang="en-US" sz="1400" b="0" spc="0" baseline="1517" dirty="0" err="1">
                <a:latin typeface="+mn-lt"/>
                <a:cs typeface="Calibri"/>
              </a:rPr>
              <a:t>an</a:t>
            </a:r>
            <a:r>
              <a:rPr lang="en-US" sz="1400" b="0" spc="4" baseline="1517" dirty="0" err="1">
                <a:latin typeface="+mn-lt"/>
                <a:cs typeface="Calibri"/>
              </a:rPr>
              <a:t>g</a:t>
            </a:r>
            <a:r>
              <a:rPr lang="en-US" sz="1400" b="0" spc="-39" baseline="1517" dirty="0" err="1">
                <a:latin typeface="+mn-lt"/>
                <a:cs typeface="Calibri"/>
              </a:rPr>
              <a:t>k</a:t>
            </a:r>
            <a:r>
              <a:rPr lang="en-US" sz="1400" b="0" spc="-9" baseline="1517" dirty="0" err="1">
                <a:latin typeface="+mn-lt"/>
                <a:cs typeface="Calibri"/>
              </a:rPr>
              <a:t>a</a:t>
            </a:r>
            <a:r>
              <a:rPr lang="en-US" sz="1400" b="0" spc="0" baseline="1517" dirty="0" err="1">
                <a:latin typeface="+mn-lt"/>
                <a:cs typeface="Calibri"/>
              </a:rPr>
              <a:t>t</a:t>
            </a:r>
            <a:endParaRPr lang="en-US" sz="1400" b="0" dirty="0">
              <a:latin typeface="+mn-lt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5A7F6-9D38-40A2-8E54-745F045F440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865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 marR="34290">
              <a:lnSpc>
                <a:spcPct val="101725"/>
              </a:lnSpc>
              <a:spcBef>
                <a:spcPts val="1470"/>
              </a:spcBef>
            </a:pPr>
            <a:r>
              <a:rPr lang="en-US" sz="1200" b="1" spc="0" dirty="0">
                <a:latin typeface="+mn-lt"/>
                <a:cs typeface="Calibri"/>
              </a:rPr>
              <a:t>AP</a:t>
            </a:r>
            <a:r>
              <a:rPr lang="en-US" sz="1200" b="1" spc="4" dirty="0">
                <a:latin typeface="+mn-lt"/>
                <a:cs typeface="Calibri"/>
              </a:rPr>
              <a:t> </a:t>
            </a:r>
            <a:r>
              <a:rPr lang="en-US" sz="1200" b="1" spc="0" dirty="0">
                <a:latin typeface="+mn-lt"/>
                <a:cs typeface="Calibri"/>
              </a:rPr>
              <a:t>:</a:t>
            </a:r>
            <a:r>
              <a:rPr lang="en-US" sz="1200" b="1" spc="9" dirty="0">
                <a:latin typeface="+mn-lt"/>
                <a:cs typeface="Calibri"/>
              </a:rPr>
              <a:t> </a:t>
            </a:r>
            <a:r>
              <a:rPr lang="en-US" sz="1200" spc="0" dirty="0">
                <a:latin typeface="+mn-lt"/>
                <a:cs typeface="Calibri"/>
              </a:rPr>
              <a:t>A</a:t>
            </a:r>
            <a:r>
              <a:rPr lang="en-US" sz="1200" spc="-4" dirty="0">
                <a:latin typeface="+mn-lt"/>
                <a:cs typeface="Calibri"/>
              </a:rPr>
              <a:t>g</a:t>
            </a:r>
            <a:r>
              <a:rPr lang="en-US" sz="1200" spc="0" dirty="0">
                <a:latin typeface="+mn-lt"/>
                <a:cs typeface="Calibri"/>
              </a:rPr>
              <a:t>e</a:t>
            </a:r>
            <a:r>
              <a:rPr lang="en-US" sz="1200" spc="-4" dirty="0">
                <a:latin typeface="+mn-lt"/>
                <a:cs typeface="Calibri"/>
              </a:rPr>
              <a:t>n</a:t>
            </a:r>
            <a:r>
              <a:rPr lang="en-US" sz="1200" spc="0" dirty="0">
                <a:latin typeface="+mn-lt"/>
                <a:cs typeface="Calibri"/>
              </a:rPr>
              <a:t>t</a:t>
            </a:r>
            <a:r>
              <a:rPr lang="en-US" sz="1200" spc="-14" dirty="0">
                <a:latin typeface="+mn-lt"/>
                <a:cs typeface="Calibri"/>
              </a:rPr>
              <a:t> </a:t>
            </a:r>
            <a:r>
              <a:rPr lang="en-US" sz="1200" spc="-39" dirty="0" err="1">
                <a:latin typeface="+mn-lt"/>
                <a:cs typeface="Calibri"/>
              </a:rPr>
              <a:t>P</a:t>
            </a:r>
            <a:r>
              <a:rPr lang="en-US" sz="1200" spc="0" dirty="0" err="1">
                <a:latin typeface="+mn-lt"/>
                <a:cs typeface="Calibri"/>
              </a:rPr>
              <a:t>el</a:t>
            </a:r>
            <a:r>
              <a:rPr lang="en-US" sz="1200" spc="-34" dirty="0" err="1">
                <a:latin typeface="+mn-lt"/>
                <a:cs typeface="Calibri"/>
              </a:rPr>
              <a:t>a</a:t>
            </a:r>
            <a:r>
              <a:rPr lang="en-US" sz="1200" spc="-25" dirty="0" err="1">
                <a:latin typeface="+mn-lt"/>
                <a:cs typeface="Calibri"/>
              </a:rPr>
              <a:t>y</a:t>
            </a:r>
            <a:r>
              <a:rPr lang="en-US" sz="1200" spc="0" dirty="0" err="1">
                <a:latin typeface="+mn-lt"/>
                <a:cs typeface="Calibri"/>
              </a:rPr>
              <a:t>a</a:t>
            </a:r>
            <a:r>
              <a:rPr lang="en-US" sz="1200" spc="-34" dirty="0" err="1">
                <a:latin typeface="+mn-lt"/>
                <a:cs typeface="Calibri"/>
              </a:rPr>
              <a:t>r</a:t>
            </a:r>
            <a:r>
              <a:rPr lang="en-US" sz="1200" spc="0" dirty="0" err="1">
                <a:latin typeface="+mn-lt"/>
                <a:cs typeface="Calibri"/>
              </a:rPr>
              <a:t>an</a:t>
            </a:r>
            <a:endParaRPr lang="en-US" sz="1200" dirty="0">
              <a:latin typeface="+mn-lt"/>
              <a:cs typeface="Calibri"/>
            </a:endParaRPr>
          </a:p>
          <a:p>
            <a:pPr marL="12700" marR="34290">
              <a:lnSpc>
                <a:spcPts val="2160"/>
              </a:lnSpc>
              <a:spcBef>
                <a:spcPts val="108"/>
              </a:spcBef>
            </a:pPr>
            <a:r>
              <a:rPr lang="en-US" sz="1800" b="1" spc="0" baseline="1517" dirty="0">
                <a:latin typeface="+mn-lt"/>
                <a:cs typeface="Calibri"/>
              </a:rPr>
              <a:t>P</a:t>
            </a:r>
            <a:r>
              <a:rPr lang="en-US" sz="1800" b="1" spc="4" baseline="1517" dirty="0">
                <a:latin typeface="+mn-lt"/>
                <a:cs typeface="Calibri"/>
              </a:rPr>
              <a:t>B</a:t>
            </a:r>
            <a:r>
              <a:rPr lang="en-US" sz="1800" b="1" spc="0" baseline="1517" dirty="0">
                <a:latin typeface="+mn-lt"/>
                <a:cs typeface="Calibri"/>
              </a:rPr>
              <a:t>M</a:t>
            </a:r>
            <a:r>
              <a:rPr lang="en-US" sz="1800" b="1" spc="14" baseline="1517" dirty="0">
                <a:latin typeface="+mn-lt"/>
                <a:cs typeface="Calibri"/>
              </a:rPr>
              <a:t> </a:t>
            </a:r>
            <a:r>
              <a:rPr lang="en-US" sz="1800" b="1" spc="0" baseline="1517" dirty="0">
                <a:latin typeface="+mn-lt"/>
                <a:cs typeface="Calibri"/>
              </a:rPr>
              <a:t>:</a:t>
            </a:r>
            <a:r>
              <a:rPr lang="en-US" sz="1800" b="1" spc="4" baseline="1517" dirty="0">
                <a:latin typeface="+mn-lt"/>
                <a:cs typeface="Calibri"/>
              </a:rPr>
              <a:t> </a:t>
            </a:r>
            <a:r>
              <a:rPr lang="en-US" sz="1800" spc="-39" baseline="1517" dirty="0">
                <a:latin typeface="+mn-lt"/>
                <a:cs typeface="Calibri"/>
              </a:rPr>
              <a:t>P</a:t>
            </a:r>
            <a:r>
              <a:rPr lang="en-US" sz="1800" spc="0" baseline="1517" dirty="0">
                <a:latin typeface="+mn-lt"/>
                <a:cs typeface="Calibri"/>
              </a:rPr>
              <a:t>eru</a:t>
            </a:r>
            <a:r>
              <a:rPr lang="en-US" sz="1800" spc="4" baseline="1517" dirty="0">
                <a:latin typeface="+mn-lt"/>
                <a:cs typeface="Calibri"/>
              </a:rPr>
              <a:t>s</a:t>
            </a:r>
            <a:r>
              <a:rPr lang="en-US" sz="1800" spc="0" baseline="1517" dirty="0">
                <a:latin typeface="+mn-lt"/>
                <a:cs typeface="Calibri"/>
              </a:rPr>
              <a:t>ah</a:t>
            </a:r>
            <a:r>
              <a:rPr lang="en-US" sz="1800" spc="4" baseline="1517" dirty="0">
                <a:latin typeface="+mn-lt"/>
                <a:cs typeface="Calibri"/>
              </a:rPr>
              <a:t>a</a:t>
            </a:r>
            <a:r>
              <a:rPr lang="en-US" sz="1800" spc="0" baseline="1517" dirty="0">
                <a:latin typeface="+mn-lt"/>
                <a:cs typeface="Calibri"/>
              </a:rPr>
              <a:t>an </a:t>
            </a:r>
            <a:r>
              <a:rPr lang="en-US" sz="1800" spc="0" baseline="1517" dirty="0" err="1">
                <a:latin typeface="+mn-lt"/>
                <a:cs typeface="Calibri"/>
              </a:rPr>
              <a:t>Bo</a:t>
            </a:r>
            <a:r>
              <a:rPr lang="en-US" sz="1800" spc="4" baseline="1517" dirty="0" err="1">
                <a:latin typeface="+mn-lt"/>
                <a:cs typeface="Calibri"/>
              </a:rPr>
              <a:t>n</a:t>
            </a:r>
            <a:r>
              <a:rPr lang="en-US" sz="1800" spc="0" baseline="1517" dirty="0" err="1">
                <a:latin typeface="+mn-lt"/>
                <a:cs typeface="Calibri"/>
              </a:rPr>
              <a:t>g</a:t>
            </a:r>
            <a:r>
              <a:rPr lang="en-US" sz="1800" spc="-34" baseline="1517" dirty="0" err="1">
                <a:latin typeface="+mn-lt"/>
                <a:cs typeface="Calibri"/>
              </a:rPr>
              <a:t>k</a:t>
            </a:r>
            <a:r>
              <a:rPr lang="en-US" sz="1800" spc="0" baseline="1517" dirty="0" err="1">
                <a:latin typeface="+mn-lt"/>
                <a:cs typeface="Calibri"/>
              </a:rPr>
              <a:t>ar</a:t>
            </a:r>
            <a:r>
              <a:rPr lang="en-US" sz="1800" spc="0" baseline="1517" dirty="0">
                <a:latin typeface="+mn-lt"/>
                <a:cs typeface="Calibri"/>
              </a:rPr>
              <a:t> </a:t>
            </a:r>
            <a:r>
              <a:rPr lang="en-US" sz="1800" spc="0" baseline="1517" dirty="0" err="1">
                <a:latin typeface="+mn-lt"/>
                <a:cs typeface="Calibri"/>
              </a:rPr>
              <a:t>Mu</a:t>
            </a:r>
            <a:r>
              <a:rPr lang="en-US" sz="1800" spc="-9" baseline="1517" dirty="0" err="1">
                <a:latin typeface="+mn-lt"/>
                <a:cs typeface="Calibri"/>
              </a:rPr>
              <a:t>a</a:t>
            </a:r>
            <a:r>
              <a:rPr lang="en-US" sz="1800" spc="0" baseline="1517" dirty="0" err="1">
                <a:latin typeface="+mn-lt"/>
                <a:cs typeface="Calibri"/>
              </a:rPr>
              <a:t>t</a:t>
            </a:r>
            <a:endParaRPr lang="en-US" sz="1200" dirty="0">
              <a:latin typeface="+mn-lt"/>
              <a:cs typeface="Calibri"/>
            </a:endParaRPr>
          </a:p>
          <a:p>
            <a:pPr marL="12700" marR="34290">
              <a:lnSpc>
                <a:spcPts val="2160"/>
              </a:lnSpc>
            </a:pPr>
            <a:r>
              <a:rPr lang="en-US" sz="1800" b="1" spc="0" baseline="1517" dirty="0">
                <a:latin typeface="+mn-lt"/>
                <a:cs typeface="Calibri"/>
              </a:rPr>
              <a:t>J</a:t>
            </a:r>
            <a:r>
              <a:rPr lang="en-US" sz="1800" b="1" spc="4" baseline="1517" dirty="0">
                <a:latin typeface="+mn-lt"/>
                <a:cs typeface="Calibri"/>
              </a:rPr>
              <a:t>P</a:t>
            </a:r>
            <a:r>
              <a:rPr lang="en-US" sz="1800" b="1" spc="0" baseline="1517" dirty="0">
                <a:latin typeface="+mn-lt"/>
                <a:cs typeface="Calibri"/>
              </a:rPr>
              <a:t>T :</a:t>
            </a:r>
            <a:r>
              <a:rPr lang="en-US" sz="1800" b="1" spc="9" baseline="1517" dirty="0">
                <a:latin typeface="+mn-lt"/>
                <a:cs typeface="Calibri"/>
              </a:rPr>
              <a:t> </a:t>
            </a:r>
            <a:r>
              <a:rPr lang="en-US" sz="1800" spc="0" baseline="1517" dirty="0" err="1">
                <a:latin typeface="+mn-lt"/>
                <a:cs typeface="Calibri"/>
              </a:rPr>
              <a:t>Ja</a:t>
            </a:r>
            <a:r>
              <a:rPr lang="en-US" sz="1800" spc="4" baseline="1517" dirty="0" err="1">
                <a:latin typeface="+mn-lt"/>
                <a:cs typeface="Calibri"/>
              </a:rPr>
              <a:t>s</a:t>
            </a:r>
            <a:r>
              <a:rPr lang="en-US" sz="1800" spc="0" baseline="1517" dirty="0" err="1">
                <a:latin typeface="+mn-lt"/>
                <a:cs typeface="Calibri"/>
              </a:rPr>
              <a:t>a</a:t>
            </a:r>
            <a:r>
              <a:rPr lang="en-US" sz="1800" spc="-9" baseline="1517" dirty="0">
                <a:latin typeface="+mn-lt"/>
                <a:cs typeface="Calibri"/>
              </a:rPr>
              <a:t> </a:t>
            </a:r>
            <a:r>
              <a:rPr lang="en-US" sz="1800" spc="-39" baseline="1517" dirty="0" err="1">
                <a:latin typeface="+mn-lt"/>
                <a:cs typeface="Calibri"/>
              </a:rPr>
              <a:t>P</a:t>
            </a:r>
            <a:r>
              <a:rPr lang="en-US" sz="1800" spc="0" baseline="1517" dirty="0" err="1">
                <a:latin typeface="+mn-lt"/>
                <a:cs typeface="Calibri"/>
              </a:rPr>
              <a:t>e</a:t>
            </a:r>
            <a:r>
              <a:rPr lang="en-US" sz="1800" spc="4" baseline="1517" dirty="0" err="1">
                <a:latin typeface="+mn-lt"/>
                <a:cs typeface="Calibri"/>
              </a:rPr>
              <a:t>n</a:t>
            </a:r>
            <a:r>
              <a:rPr lang="en-US" sz="1800" spc="0" baseline="1517" dirty="0" err="1">
                <a:latin typeface="+mn-lt"/>
                <a:cs typeface="Calibri"/>
              </a:rPr>
              <a:t>g</a:t>
            </a:r>
            <a:r>
              <a:rPr lang="en-US" sz="1800" spc="4" baseline="1517" dirty="0" err="1">
                <a:latin typeface="+mn-lt"/>
                <a:cs typeface="Calibri"/>
              </a:rPr>
              <a:t>u</a:t>
            </a:r>
            <a:r>
              <a:rPr lang="en-US" sz="1800" spc="0" baseline="1517" dirty="0" err="1">
                <a:latin typeface="+mn-lt"/>
                <a:cs typeface="Calibri"/>
              </a:rPr>
              <a:t>rusan</a:t>
            </a:r>
            <a:r>
              <a:rPr lang="en-US" sz="1800" spc="14" baseline="1517" dirty="0">
                <a:latin typeface="+mn-lt"/>
                <a:cs typeface="Calibri"/>
              </a:rPr>
              <a:t> </a:t>
            </a:r>
            <a:r>
              <a:rPr lang="en-US" sz="1800" spc="-109" baseline="1517" dirty="0" err="1">
                <a:latin typeface="+mn-lt"/>
                <a:cs typeface="Calibri"/>
              </a:rPr>
              <a:t>T</a:t>
            </a:r>
            <a:r>
              <a:rPr lang="en-US" sz="1800" spc="-39" baseline="1517" dirty="0" err="1">
                <a:latin typeface="+mn-lt"/>
                <a:cs typeface="Calibri"/>
              </a:rPr>
              <a:t>r</a:t>
            </a:r>
            <a:r>
              <a:rPr lang="en-US" sz="1800" spc="0" baseline="1517" dirty="0" err="1">
                <a:latin typeface="+mn-lt"/>
                <a:cs typeface="Calibri"/>
              </a:rPr>
              <a:t>an</a:t>
            </a:r>
            <a:r>
              <a:rPr lang="en-US" sz="1800" spc="4" baseline="1517" dirty="0" err="1">
                <a:latin typeface="+mn-lt"/>
                <a:cs typeface="Calibri"/>
              </a:rPr>
              <a:t>s</a:t>
            </a:r>
            <a:r>
              <a:rPr lang="en-US" sz="1800" spc="0" baseline="1517" dirty="0" err="1">
                <a:latin typeface="+mn-lt"/>
                <a:cs typeface="Calibri"/>
              </a:rPr>
              <a:t>por</a:t>
            </a:r>
            <a:r>
              <a:rPr lang="en-US" sz="1800" spc="-29" baseline="1517" dirty="0" err="1">
                <a:latin typeface="+mn-lt"/>
                <a:cs typeface="Calibri"/>
              </a:rPr>
              <a:t>t</a:t>
            </a:r>
            <a:r>
              <a:rPr lang="en-US" sz="1800" spc="0" baseline="1517" dirty="0" err="1">
                <a:latin typeface="+mn-lt"/>
                <a:cs typeface="Calibri"/>
              </a:rPr>
              <a:t>a</a:t>
            </a:r>
            <a:r>
              <a:rPr lang="en-US" sz="1800" spc="4" baseline="1517" dirty="0" err="1">
                <a:latin typeface="+mn-lt"/>
                <a:cs typeface="Calibri"/>
              </a:rPr>
              <a:t>s</a:t>
            </a:r>
            <a:r>
              <a:rPr lang="en-US" sz="1800" spc="0" baseline="1517" dirty="0" err="1">
                <a:latin typeface="+mn-lt"/>
                <a:cs typeface="Calibri"/>
              </a:rPr>
              <a:t>i</a:t>
            </a:r>
            <a:endParaRPr lang="en-US" sz="1200" dirty="0">
              <a:latin typeface="+mn-lt"/>
              <a:cs typeface="Calibri"/>
            </a:endParaRPr>
          </a:p>
          <a:p>
            <a:pPr marL="12700" marR="34290">
              <a:lnSpc>
                <a:spcPts val="2160"/>
              </a:lnSpc>
            </a:pPr>
            <a:r>
              <a:rPr lang="en-US" sz="1800" b="1" baseline="1517" dirty="0">
                <a:cs typeface="Calibri"/>
              </a:rPr>
              <a:t>RPK</a:t>
            </a:r>
            <a:r>
              <a:rPr lang="en-US" sz="1800" b="1" spc="4" baseline="1517" dirty="0">
                <a:cs typeface="Calibri"/>
              </a:rPr>
              <a:t> </a:t>
            </a:r>
            <a:r>
              <a:rPr lang="en-US" sz="1800" baseline="1517" dirty="0">
                <a:cs typeface="Calibri"/>
              </a:rPr>
              <a:t>:</a:t>
            </a:r>
            <a:r>
              <a:rPr lang="en-US" sz="1800" spc="9" baseline="1517" dirty="0">
                <a:cs typeface="Calibri"/>
              </a:rPr>
              <a:t> </a:t>
            </a:r>
            <a:r>
              <a:rPr lang="en-US" sz="1800" spc="-44" baseline="1517" dirty="0" err="1">
                <a:cs typeface="Calibri"/>
              </a:rPr>
              <a:t>R</a:t>
            </a:r>
            <a:r>
              <a:rPr lang="en-US" sz="1800" baseline="1517" dirty="0" err="1">
                <a:cs typeface="Calibri"/>
              </a:rPr>
              <a:t>en</a:t>
            </a:r>
            <a:r>
              <a:rPr lang="en-US" sz="1800" spc="-14" baseline="1517" dirty="0" err="1">
                <a:cs typeface="Calibri"/>
              </a:rPr>
              <a:t>c</a:t>
            </a:r>
            <a:r>
              <a:rPr lang="en-US" sz="1800" baseline="1517" dirty="0" err="1">
                <a:cs typeface="Calibri"/>
              </a:rPr>
              <a:t>ana</a:t>
            </a:r>
            <a:r>
              <a:rPr lang="en-US" sz="1800" spc="29" baseline="1517" dirty="0">
                <a:cs typeface="Calibri"/>
              </a:rPr>
              <a:t> </a:t>
            </a:r>
            <a:r>
              <a:rPr lang="en-US" sz="1800" spc="-44" baseline="1517" dirty="0" err="1">
                <a:cs typeface="Calibri"/>
              </a:rPr>
              <a:t>P</a:t>
            </a:r>
            <a:r>
              <a:rPr lang="en-US" sz="1800" baseline="1517" dirty="0" err="1">
                <a:cs typeface="Calibri"/>
              </a:rPr>
              <a:t>eng</a:t>
            </a:r>
            <a:r>
              <a:rPr lang="en-US" sz="1800" spc="-4" baseline="1517" dirty="0" err="1">
                <a:cs typeface="Calibri"/>
              </a:rPr>
              <a:t>o</a:t>
            </a:r>
            <a:r>
              <a:rPr lang="en-US" sz="1800" baseline="1517" dirty="0" err="1">
                <a:cs typeface="Calibri"/>
              </a:rPr>
              <a:t>pe</a:t>
            </a:r>
            <a:r>
              <a:rPr lang="en-US" sz="1800" spc="-34" baseline="1517" dirty="0" err="1">
                <a:cs typeface="Calibri"/>
              </a:rPr>
              <a:t>r</a:t>
            </a:r>
            <a:r>
              <a:rPr lang="en-US" sz="1800" baseline="1517" dirty="0" err="1">
                <a:cs typeface="Calibri"/>
              </a:rPr>
              <a:t>asian</a:t>
            </a:r>
            <a:r>
              <a:rPr lang="en-US" sz="1800" baseline="1517" dirty="0">
                <a:cs typeface="Calibri"/>
              </a:rPr>
              <a:t> </a:t>
            </a:r>
            <a:r>
              <a:rPr lang="en-US" sz="1800" spc="-25" baseline="1517" dirty="0" err="1">
                <a:cs typeface="Calibri"/>
              </a:rPr>
              <a:t>K</a:t>
            </a:r>
            <a:r>
              <a:rPr lang="en-US" sz="1800" baseline="1517" dirty="0" err="1">
                <a:cs typeface="Calibri"/>
              </a:rPr>
              <a:t>apal</a:t>
            </a:r>
            <a:endParaRPr lang="en-US" sz="1800" baseline="1517" dirty="0">
              <a:cs typeface="Calibri"/>
            </a:endParaRPr>
          </a:p>
          <a:p>
            <a:pPr marL="12700" marR="34290">
              <a:lnSpc>
                <a:spcPts val="2160"/>
              </a:lnSpc>
            </a:pPr>
            <a:r>
              <a:rPr lang="en-US" sz="1800" b="1" baseline="1517" dirty="0">
                <a:cs typeface="Calibri"/>
              </a:rPr>
              <a:t>P</a:t>
            </a:r>
            <a:r>
              <a:rPr lang="en-US" sz="1800" b="1" spc="4" baseline="1517" dirty="0">
                <a:cs typeface="Calibri"/>
              </a:rPr>
              <a:t>K</a:t>
            </a:r>
            <a:r>
              <a:rPr lang="en-US" sz="1800" b="1" baseline="1517" dirty="0">
                <a:cs typeface="Calibri"/>
              </a:rPr>
              <a:t>K</a:t>
            </a:r>
            <a:r>
              <a:rPr lang="en-US" sz="1800" b="1" spc="9" baseline="1517" dirty="0">
                <a:cs typeface="Calibri"/>
              </a:rPr>
              <a:t> </a:t>
            </a:r>
            <a:r>
              <a:rPr lang="en-US" sz="1800" baseline="1517" dirty="0">
                <a:cs typeface="Calibri"/>
              </a:rPr>
              <a:t>:</a:t>
            </a:r>
            <a:r>
              <a:rPr lang="en-US" sz="1800" spc="9" baseline="1517" dirty="0">
                <a:cs typeface="Calibri"/>
              </a:rPr>
              <a:t> </a:t>
            </a:r>
            <a:r>
              <a:rPr lang="en-US" sz="1800" spc="-39" baseline="1517" dirty="0" err="1">
                <a:cs typeface="Calibri"/>
              </a:rPr>
              <a:t>P</a:t>
            </a:r>
            <a:r>
              <a:rPr lang="en-US" sz="1800" baseline="1517" dirty="0" err="1">
                <a:cs typeface="Calibri"/>
              </a:rPr>
              <a:t>em</a:t>
            </a:r>
            <a:r>
              <a:rPr lang="en-US" sz="1800" spc="9" baseline="1517" dirty="0" err="1">
                <a:cs typeface="Calibri"/>
              </a:rPr>
              <a:t>b</a:t>
            </a:r>
            <a:r>
              <a:rPr lang="en-US" sz="1800" baseline="1517" dirty="0" err="1">
                <a:cs typeface="Calibri"/>
              </a:rPr>
              <a:t>er</a:t>
            </a:r>
            <a:r>
              <a:rPr lang="en-US" sz="1800" spc="-4" baseline="1517" dirty="0" err="1">
                <a:cs typeface="Calibri"/>
              </a:rPr>
              <a:t>i</a:t>
            </a:r>
            <a:r>
              <a:rPr lang="en-US" sz="1800" spc="-25" baseline="1517" dirty="0" err="1">
                <a:cs typeface="Calibri"/>
              </a:rPr>
              <a:t>t</a:t>
            </a:r>
            <a:r>
              <a:rPr lang="en-US" sz="1800" baseline="1517" dirty="0" err="1">
                <a:cs typeface="Calibri"/>
              </a:rPr>
              <a:t>ah</a:t>
            </a:r>
            <a:r>
              <a:rPr lang="en-US" sz="1800" spc="4" baseline="1517" dirty="0" err="1">
                <a:cs typeface="Calibri"/>
              </a:rPr>
              <a:t>u</a:t>
            </a:r>
            <a:r>
              <a:rPr lang="en-US" sz="1800" baseline="1517" dirty="0" err="1">
                <a:cs typeface="Calibri"/>
              </a:rPr>
              <a:t>an</a:t>
            </a:r>
            <a:r>
              <a:rPr lang="en-US" sz="1800" spc="19" baseline="1517" dirty="0">
                <a:cs typeface="Calibri"/>
              </a:rPr>
              <a:t> </a:t>
            </a:r>
            <a:r>
              <a:rPr lang="en-US" sz="1800" spc="-34" baseline="1517" dirty="0" err="1">
                <a:cs typeface="Calibri"/>
              </a:rPr>
              <a:t>K</a:t>
            </a:r>
            <a:r>
              <a:rPr lang="en-US" sz="1800" baseline="1517" dirty="0" err="1">
                <a:cs typeface="Calibri"/>
              </a:rPr>
              <a:t>e</a:t>
            </a:r>
            <a:r>
              <a:rPr lang="en-US" sz="1800" spc="4" baseline="1517" dirty="0" err="1">
                <a:cs typeface="Calibri"/>
              </a:rPr>
              <a:t>d</a:t>
            </a:r>
            <a:r>
              <a:rPr lang="en-US" sz="1800" spc="-9" baseline="1517" dirty="0" err="1">
                <a:cs typeface="Calibri"/>
              </a:rPr>
              <a:t>a</a:t>
            </a:r>
            <a:r>
              <a:rPr lang="en-US" sz="1800" spc="-25" baseline="1517" dirty="0" err="1">
                <a:cs typeface="Calibri"/>
              </a:rPr>
              <a:t>t</a:t>
            </a:r>
            <a:r>
              <a:rPr lang="en-US" sz="1800" baseline="1517" dirty="0" err="1">
                <a:cs typeface="Calibri"/>
              </a:rPr>
              <a:t>an</a:t>
            </a:r>
            <a:r>
              <a:rPr lang="en-US" sz="1800" spc="-25" baseline="1517" dirty="0" err="1">
                <a:cs typeface="Calibri"/>
              </a:rPr>
              <a:t>g</a:t>
            </a:r>
            <a:r>
              <a:rPr lang="en-US" sz="1800" baseline="1517" dirty="0" err="1">
                <a:cs typeface="Calibri"/>
              </a:rPr>
              <a:t>an</a:t>
            </a:r>
            <a:r>
              <a:rPr lang="en-US" sz="1800" spc="19" baseline="1517" dirty="0">
                <a:cs typeface="Calibri"/>
              </a:rPr>
              <a:t> </a:t>
            </a:r>
            <a:r>
              <a:rPr lang="en-US" sz="1800" spc="-25" baseline="1517" dirty="0" err="1">
                <a:cs typeface="Calibri"/>
              </a:rPr>
              <a:t>K</a:t>
            </a:r>
            <a:r>
              <a:rPr lang="en-US" sz="1800" baseline="1517" dirty="0" err="1">
                <a:cs typeface="Calibri"/>
              </a:rPr>
              <a:t>ap</a:t>
            </a:r>
            <a:r>
              <a:rPr lang="en-US" sz="1800" spc="4" baseline="1517" dirty="0" err="1">
                <a:cs typeface="Calibri"/>
              </a:rPr>
              <a:t>a</a:t>
            </a:r>
            <a:r>
              <a:rPr lang="en-US" sz="1800" baseline="1517" dirty="0" err="1">
                <a:cs typeface="Calibri"/>
              </a:rPr>
              <a:t>l</a:t>
            </a:r>
            <a:endParaRPr lang="en-US" sz="1800" b="1" spc="0" baseline="1517" dirty="0">
              <a:latin typeface="+mn-lt"/>
              <a:cs typeface="Calibri"/>
            </a:endParaRPr>
          </a:p>
          <a:p>
            <a:pPr marL="12700" marR="34290">
              <a:lnSpc>
                <a:spcPts val="2160"/>
              </a:lnSpc>
            </a:pPr>
            <a:r>
              <a:rPr lang="en-US" sz="1800" b="1" baseline="1517" dirty="0">
                <a:cs typeface="Calibri"/>
              </a:rPr>
              <a:t>S</a:t>
            </a:r>
            <a:r>
              <a:rPr lang="en-US" sz="1800" b="1" spc="4" baseline="1517" dirty="0">
                <a:cs typeface="Calibri"/>
              </a:rPr>
              <a:t>P</a:t>
            </a:r>
            <a:r>
              <a:rPr lang="en-US" sz="1800" b="1" baseline="1517" dirty="0">
                <a:cs typeface="Calibri"/>
              </a:rPr>
              <a:t>M</a:t>
            </a:r>
            <a:r>
              <a:rPr lang="en-US" sz="1800" b="1" spc="9" baseline="1517" dirty="0">
                <a:cs typeface="Calibri"/>
              </a:rPr>
              <a:t> </a:t>
            </a:r>
            <a:r>
              <a:rPr lang="en-US" sz="1800" baseline="1517" dirty="0">
                <a:cs typeface="Calibri"/>
              </a:rPr>
              <a:t>:</a:t>
            </a:r>
            <a:r>
              <a:rPr lang="en-US" sz="1800" spc="9" baseline="1517" dirty="0">
                <a:cs typeface="Calibri"/>
              </a:rPr>
              <a:t> </a:t>
            </a:r>
            <a:r>
              <a:rPr lang="en-US" sz="1800" baseline="1517" dirty="0">
                <a:cs typeface="Calibri"/>
              </a:rPr>
              <a:t>Su</a:t>
            </a:r>
            <a:r>
              <a:rPr lang="en-US" sz="1800" spc="-34" baseline="1517" dirty="0">
                <a:cs typeface="Calibri"/>
              </a:rPr>
              <a:t>r</a:t>
            </a:r>
            <a:r>
              <a:rPr lang="en-US" sz="1800" spc="-9" baseline="1517" dirty="0">
                <a:cs typeface="Calibri"/>
              </a:rPr>
              <a:t>a</a:t>
            </a:r>
            <a:r>
              <a:rPr lang="en-US" sz="1800" baseline="1517" dirty="0">
                <a:cs typeface="Calibri"/>
              </a:rPr>
              <a:t>t</a:t>
            </a:r>
            <a:r>
              <a:rPr lang="en-US" sz="1800" spc="-9" baseline="1517" dirty="0">
                <a:cs typeface="Calibri"/>
              </a:rPr>
              <a:t> </a:t>
            </a:r>
            <a:r>
              <a:rPr lang="en-US" sz="1800" spc="-39" baseline="1517" dirty="0" err="1">
                <a:cs typeface="Calibri"/>
              </a:rPr>
              <a:t>P</a:t>
            </a:r>
            <a:r>
              <a:rPr lang="en-US" sz="1800" baseline="1517" dirty="0" err="1">
                <a:cs typeface="Calibri"/>
              </a:rPr>
              <a:t>e</a:t>
            </a:r>
            <a:r>
              <a:rPr lang="en-US" sz="1800" spc="-34" baseline="1517" dirty="0" err="1">
                <a:cs typeface="Calibri"/>
              </a:rPr>
              <a:t>r</a:t>
            </a:r>
            <a:r>
              <a:rPr lang="en-US" sz="1800" baseline="1517" dirty="0" err="1">
                <a:cs typeface="Calibri"/>
              </a:rPr>
              <a:t>se</a:t>
            </a:r>
            <a:r>
              <a:rPr lang="en-US" sz="1800" spc="-4" baseline="1517" dirty="0" err="1">
                <a:cs typeface="Calibri"/>
              </a:rPr>
              <a:t>t</a:t>
            </a:r>
            <a:r>
              <a:rPr lang="en-US" sz="1800" baseline="1517" dirty="0" err="1">
                <a:cs typeface="Calibri"/>
              </a:rPr>
              <a:t>uj</a:t>
            </a:r>
            <a:r>
              <a:rPr lang="en-US" sz="1800" spc="4" baseline="1517" dirty="0" err="1">
                <a:cs typeface="Calibri"/>
              </a:rPr>
              <a:t>u</a:t>
            </a:r>
            <a:r>
              <a:rPr lang="en-US" sz="1800" baseline="1517" dirty="0" err="1">
                <a:cs typeface="Calibri"/>
              </a:rPr>
              <a:t>an</a:t>
            </a:r>
            <a:r>
              <a:rPr lang="en-US" sz="1800" spc="19" baseline="1517" dirty="0">
                <a:cs typeface="Calibri"/>
              </a:rPr>
              <a:t> </a:t>
            </a:r>
            <a:r>
              <a:rPr lang="en-US" sz="1800" spc="-25" baseline="1517" dirty="0" err="1">
                <a:cs typeface="Calibri"/>
              </a:rPr>
              <a:t>K</a:t>
            </a:r>
            <a:r>
              <a:rPr lang="en-US" sz="1800" baseline="1517" dirty="0" err="1">
                <a:cs typeface="Calibri"/>
              </a:rPr>
              <a:t>ap</a:t>
            </a:r>
            <a:r>
              <a:rPr lang="en-US" sz="1800" spc="4" baseline="1517" dirty="0" err="1">
                <a:cs typeface="Calibri"/>
              </a:rPr>
              <a:t>a</a:t>
            </a:r>
            <a:r>
              <a:rPr lang="en-US" sz="1800" baseline="1517" dirty="0" err="1">
                <a:cs typeface="Calibri"/>
              </a:rPr>
              <a:t>l</a:t>
            </a:r>
            <a:r>
              <a:rPr lang="en-US" sz="1800" baseline="1517" dirty="0">
                <a:cs typeface="Calibri"/>
              </a:rPr>
              <a:t> </a:t>
            </a:r>
            <a:r>
              <a:rPr lang="en-US" sz="1800" baseline="1517" dirty="0" err="1">
                <a:cs typeface="Calibri"/>
              </a:rPr>
              <a:t>Mas</a:t>
            </a:r>
            <a:r>
              <a:rPr lang="en-US" sz="1800" spc="4" baseline="1517" dirty="0" err="1">
                <a:cs typeface="Calibri"/>
              </a:rPr>
              <a:t>u</a:t>
            </a:r>
            <a:r>
              <a:rPr lang="en-US" sz="1800" baseline="1517" dirty="0" err="1">
                <a:cs typeface="Calibri"/>
              </a:rPr>
              <a:t>k</a:t>
            </a:r>
            <a:endParaRPr lang="en-US" dirty="0">
              <a:cs typeface="Calibri"/>
            </a:endParaRPr>
          </a:p>
          <a:p>
            <a:pPr marL="12700" marR="34290">
              <a:lnSpc>
                <a:spcPts val="2160"/>
              </a:lnSpc>
            </a:pPr>
            <a:r>
              <a:rPr lang="en-US" sz="1800" b="1" baseline="1517" dirty="0">
                <a:cs typeface="Calibri"/>
              </a:rPr>
              <a:t>RKBM</a:t>
            </a:r>
            <a:r>
              <a:rPr lang="en-US" sz="1800" b="1" spc="19" baseline="1517" dirty="0">
                <a:cs typeface="Calibri"/>
              </a:rPr>
              <a:t> </a:t>
            </a:r>
            <a:r>
              <a:rPr lang="en-US" sz="1800" baseline="1517" dirty="0">
                <a:cs typeface="Calibri"/>
              </a:rPr>
              <a:t>:</a:t>
            </a:r>
            <a:r>
              <a:rPr lang="en-US" sz="1800" spc="9" baseline="1517" dirty="0">
                <a:cs typeface="Calibri"/>
              </a:rPr>
              <a:t> </a:t>
            </a:r>
            <a:r>
              <a:rPr lang="en-US" sz="1800" spc="-39" baseline="1517" dirty="0" err="1">
                <a:cs typeface="Calibri"/>
              </a:rPr>
              <a:t>R</a:t>
            </a:r>
            <a:r>
              <a:rPr lang="en-US" sz="1800" baseline="1517" dirty="0" err="1">
                <a:cs typeface="Calibri"/>
              </a:rPr>
              <a:t>e</a:t>
            </a:r>
            <a:r>
              <a:rPr lang="en-US" sz="1800" spc="4" baseline="1517" dirty="0" err="1">
                <a:cs typeface="Calibri"/>
              </a:rPr>
              <a:t>n</a:t>
            </a:r>
            <a:r>
              <a:rPr lang="en-US" sz="1800" spc="-19" baseline="1517" dirty="0" err="1">
                <a:cs typeface="Calibri"/>
              </a:rPr>
              <a:t>c</a:t>
            </a:r>
            <a:r>
              <a:rPr lang="en-US" sz="1800" baseline="1517" dirty="0" err="1">
                <a:cs typeface="Calibri"/>
              </a:rPr>
              <a:t>ana</a:t>
            </a:r>
            <a:r>
              <a:rPr lang="en-US" sz="1800" spc="19" baseline="1517" dirty="0">
                <a:cs typeface="Calibri"/>
              </a:rPr>
              <a:t> </a:t>
            </a:r>
            <a:r>
              <a:rPr lang="en-US" sz="1800" spc="-34" baseline="1517" dirty="0" err="1">
                <a:cs typeface="Calibri"/>
              </a:rPr>
              <a:t>K</a:t>
            </a:r>
            <a:r>
              <a:rPr lang="en-US" sz="1800" baseline="1517" dirty="0" err="1">
                <a:cs typeface="Calibri"/>
              </a:rPr>
              <a:t>erja</a:t>
            </a:r>
            <a:r>
              <a:rPr lang="en-US" sz="1800" spc="4" baseline="1517" dirty="0">
                <a:cs typeface="Calibri"/>
              </a:rPr>
              <a:t> </a:t>
            </a:r>
            <a:r>
              <a:rPr lang="en-US" sz="1800" baseline="1517" dirty="0" err="1">
                <a:cs typeface="Calibri"/>
              </a:rPr>
              <a:t>Bo</a:t>
            </a:r>
            <a:r>
              <a:rPr lang="en-US" sz="1800" spc="4" baseline="1517" dirty="0" err="1">
                <a:cs typeface="Calibri"/>
              </a:rPr>
              <a:t>n</a:t>
            </a:r>
            <a:r>
              <a:rPr lang="en-US" sz="1800" baseline="1517" dirty="0" err="1">
                <a:cs typeface="Calibri"/>
              </a:rPr>
              <a:t>g</a:t>
            </a:r>
            <a:r>
              <a:rPr lang="en-US" sz="1800" spc="-34" baseline="1517" dirty="0" err="1">
                <a:cs typeface="Calibri"/>
              </a:rPr>
              <a:t>k</a:t>
            </a:r>
            <a:r>
              <a:rPr lang="en-US" sz="1800" baseline="1517" dirty="0" err="1">
                <a:cs typeface="Calibri"/>
              </a:rPr>
              <a:t>ar</a:t>
            </a:r>
            <a:r>
              <a:rPr lang="en-US" sz="1800" baseline="1517" dirty="0">
                <a:cs typeface="Calibri"/>
              </a:rPr>
              <a:t> </a:t>
            </a:r>
            <a:r>
              <a:rPr lang="en-US" sz="1800" baseline="1517" dirty="0" err="1">
                <a:cs typeface="Calibri"/>
              </a:rPr>
              <a:t>Mu</a:t>
            </a:r>
            <a:r>
              <a:rPr lang="en-US" sz="1800" spc="-9" baseline="1517" dirty="0" err="1">
                <a:cs typeface="Calibri"/>
              </a:rPr>
              <a:t>a</a:t>
            </a:r>
            <a:r>
              <a:rPr lang="en-US" sz="1800" baseline="1517" dirty="0" err="1">
                <a:cs typeface="Calibri"/>
              </a:rPr>
              <a:t>t</a:t>
            </a:r>
            <a:endParaRPr lang="en-US" dirty="0">
              <a:cs typeface="Calibri"/>
            </a:endParaRPr>
          </a:p>
          <a:p>
            <a:pPr marL="12700" marR="34290">
              <a:lnSpc>
                <a:spcPts val="2160"/>
              </a:lnSpc>
            </a:pPr>
            <a:r>
              <a:rPr lang="en-US" sz="1800" b="1" baseline="1517" dirty="0">
                <a:latin typeface="+mn-lt"/>
                <a:cs typeface="Calibri"/>
              </a:rPr>
              <a:t>RPKOP : </a:t>
            </a:r>
            <a:r>
              <a:rPr lang="en-US" sz="1800" baseline="1517" dirty="0" err="1">
                <a:latin typeface="+mn-lt"/>
                <a:cs typeface="Calibri"/>
              </a:rPr>
              <a:t>Rencana</a:t>
            </a:r>
            <a:r>
              <a:rPr lang="en-US" sz="1800" baseline="1517" dirty="0">
                <a:latin typeface="+mn-lt"/>
                <a:cs typeface="Calibri"/>
              </a:rPr>
              <a:t> </a:t>
            </a:r>
            <a:r>
              <a:rPr lang="en-US" sz="1800" baseline="1517" dirty="0" err="1">
                <a:latin typeface="+mn-lt"/>
                <a:cs typeface="Calibri"/>
              </a:rPr>
              <a:t>Penambatan</a:t>
            </a:r>
            <a:r>
              <a:rPr lang="en-US" sz="1800" baseline="1517" dirty="0">
                <a:latin typeface="+mn-lt"/>
                <a:cs typeface="Calibri"/>
              </a:rPr>
              <a:t> </a:t>
            </a:r>
            <a:r>
              <a:rPr lang="en-US" sz="1800" baseline="1517" dirty="0" err="1">
                <a:latin typeface="+mn-lt"/>
                <a:cs typeface="Calibri"/>
              </a:rPr>
              <a:t>Kapal&amp;Operation</a:t>
            </a:r>
            <a:r>
              <a:rPr lang="en-US" sz="1800" dirty="0">
                <a:latin typeface="+mn-lt"/>
                <a:cs typeface="Calibri"/>
              </a:rPr>
              <a:t> </a:t>
            </a:r>
            <a:r>
              <a:rPr lang="en-US" sz="1800" baseline="1517" dirty="0">
                <a:latin typeface="+mn-lt"/>
                <a:cs typeface="Calibri"/>
              </a:rPr>
              <a:t>Planning</a:t>
            </a:r>
          </a:p>
          <a:p>
            <a:pPr marL="12700" marR="34290">
              <a:lnSpc>
                <a:spcPts val="2160"/>
              </a:lnSpc>
            </a:pPr>
            <a:r>
              <a:rPr lang="en-US" b="1" dirty="0">
                <a:cs typeface="Calibri"/>
              </a:rPr>
              <a:t>PPKB :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Permintaan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Pelayanan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Kapal</a:t>
            </a:r>
            <a:r>
              <a:rPr lang="en-US" dirty="0">
                <a:cs typeface="Calibri"/>
              </a:rPr>
              <a:t> &amp; </a:t>
            </a:r>
            <a:r>
              <a:rPr lang="en-US" dirty="0" err="1">
                <a:cs typeface="Calibri"/>
              </a:rPr>
              <a:t>Barang</a:t>
            </a:r>
            <a:endParaRPr lang="en-US" sz="1200" dirty="0">
              <a:latin typeface="+mn-lt"/>
              <a:cs typeface="Calibri"/>
            </a:endParaRPr>
          </a:p>
          <a:p>
            <a:pPr marL="12700">
              <a:lnSpc>
                <a:spcPts val="2160"/>
              </a:lnSpc>
            </a:pPr>
            <a:r>
              <a:rPr lang="en-US" sz="1800" b="1" spc="0" baseline="1517" dirty="0">
                <a:latin typeface="+mn-lt"/>
                <a:cs typeface="Calibri"/>
              </a:rPr>
              <a:t>RPK</a:t>
            </a:r>
            <a:r>
              <a:rPr lang="en-US" sz="1800" b="1" spc="-9" baseline="1517" dirty="0">
                <a:latin typeface="+mn-lt"/>
                <a:cs typeface="Calibri"/>
              </a:rPr>
              <a:t>R</a:t>
            </a:r>
            <a:r>
              <a:rPr lang="en-US" sz="1800" b="1" spc="0" baseline="1517" dirty="0">
                <a:latin typeface="+mn-lt"/>
                <a:cs typeface="Calibri"/>
              </a:rPr>
              <a:t>O </a:t>
            </a:r>
            <a:r>
              <a:rPr lang="en-US" sz="1800" spc="0" baseline="1517" dirty="0">
                <a:latin typeface="+mn-lt"/>
                <a:cs typeface="Calibri"/>
              </a:rPr>
              <a:t>:</a:t>
            </a:r>
            <a:r>
              <a:rPr lang="en-US" sz="1800" spc="9" baseline="1517" dirty="0">
                <a:latin typeface="+mn-lt"/>
                <a:cs typeface="Calibri"/>
              </a:rPr>
              <a:t> </a:t>
            </a:r>
            <a:r>
              <a:rPr lang="en-US" sz="1800" spc="-39" baseline="1517" dirty="0" err="1">
                <a:latin typeface="+mn-lt"/>
                <a:cs typeface="Calibri"/>
              </a:rPr>
              <a:t>R</a:t>
            </a:r>
            <a:r>
              <a:rPr lang="en-US" sz="1800" spc="0" baseline="1517" dirty="0" err="1">
                <a:latin typeface="+mn-lt"/>
                <a:cs typeface="Calibri"/>
              </a:rPr>
              <a:t>e</a:t>
            </a:r>
            <a:r>
              <a:rPr lang="en-US" sz="1800" spc="4" baseline="1517" dirty="0" err="1">
                <a:latin typeface="+mn-lt"/>
                <a:cs typeface="Calibri"/>
              </a:rPr>
              <a:t>n</a:t>
            </a:r>
            <a:r>
              <a:rPr lang="en-US" sz="1800" spc="-19" baseline="1517" dirty="0" err="1">
                <a:latin typeface="+mn-lt"/>
                <a:cs typeface="Calibri"/>
              </a:rPr>
              <a:t>c</a:t>
            </a:r>
            <a:r>
              <a:rPr lang="en-US" sz="1800" spc="0" baseline="1517" dirty="0" err="1">
                <a:latin typeface="+mn-lt"/>
                <a:cs typeface="Calibri"/>
              </a:rPr>
              <a:t>ana</a:t>
            </a:r>
            <a:r>
              <a:rPr lang="en-US" sz="1800" spc="34" baseline="1517" dirty="0">
                <a:latin typeface="+mn-lt"/>
                <a:cs typeface="Calibri"/>
              </a:rPr>
              <a:t> </a:t>
            </a:r>
            <a:r>
              <a:rPr lang="en-US" sz="1800" spc="-39" baseline="1517" dirty="0" err="1">
                <a:latin typeface="+mn-lt"/>
                <a:cs typeface="Calibri"/>
              </a:rPr>
              <a:t>P</a:t>
            </a:r>
            <a:r>
              <a:rPr lang="en-US" sz="1800" spc="0" baseline="1517" dirty="0" err="1">
                <a:latin typeface="+mn-lt"/>
                <a:cs typeface="Calibri"/>
              </a:rPr>
              <a:t>e</a:t>
            </a:r>
            <a:r>
              <a:rPr lang="en-US" sz="1800" spc="4" baseline="1517" dirty="0" err="1">
                <a:latin typeface="+mn-lt"/>
                <a:cs typeface="Calibri"/>
              </a:rPr>
              <a:t>n</a:t>
            </a:r>
            <a:r>
              <a:rPr lang="en-US" sz="1800" spc="0" baseline="1517" dirty="0" err="1">
                <a:latin typeface="+mn-lt"/>
                <a:cs typeface="Calibri"/>
              </a:rPr>
              <a:t>am</a:t>
            </a:r>
            <a:r>
              <a:rPr lang="en-US" sz="1800" spc="4" baseline="1517" dirty="0" err="1">
                <a:latin typeface="+mn-lt"/>
                <a:cs typeface="Calibri"/>
              </a:rPr>
              <a:t>b</a:t>
            </a:r>
            <a:r>
              <a:rPr lang="en-US" sz="1800" spc="-9" baseline="1517" dirty="0" err="1">
                <a:latin typeface="+mn-lt"/>
                <a:cs typeface="Calibri"/>
              </a:rPr>
              <a:t>a</a:t>
            </a:r>
            <a:r>
              <a:rPr lang="en-US" sz="1800" spc="-25" baseline="1517" dirty="0" err="1">
                <a:latin typeface="+mn-lt"/>
                <a:cs typeface="Calibri"/>
              </a:rPr>
              <a:t>t</a:t>
            </a:r>
            <a:r>
              <a:rPr lang="en-US" sz="1800" spc="0" baseline="1517" dirty="0" err="1">
                <a:latin typeface="+mn-lt"/>
                <a:cs typeface="Calibri"/>
              </a:rPr>
              <a:t>an</a:t>
            </a:r>
            <a:r>
              <a:rPr lang="en-US" sz="1800" spc="9" baseline="1517" dirty="0">
                <a:latin typeface="+mn-lt"/>
                <a:cs typeface="Calibri"/>
              </a:rPr>
              <a:t> </a:t>
            </a:r>
            <a:r>
              <a:rPr lang="en-US" sz="1800" spc="-25" baseline="1517" dirty="0" err="1">
                <a:latin typeface="+mn-lt"/>
                <a:cs typeface="Calibri"/>
              </a:rPr>
              <a:t>K</a:t>
            </a:r>
            <a:r>
              <a:rPr lang="en-US" sz="1800" spc="0" baseline="1517" dirty="0" err="1">
                <a:latin typeface="+mn-lt"/>
                <a:cs typeface="Calibri"/>
              </a:rPr>
              <a:t>ap</a:t>
            </a:r>
            <a:r>
              <a:rPr lang="en-US" sz="1800" spc="4" baseline="1517" dirty="0" err="1">
                <a:latin typeface="+mn-lt"/>
                <a:cs typeface="Calibri"/>
              </a:rPr>
              <a:t>a</a:t>
            </a:r>
            <a:r>
              <a:rPr lang="en-US" sz="1800" spc="0" baseline="1517" dirty="0" err="1">
                <a:latin typeface="+mn-lt"/>
                <a:cs typeface="Calibri"/>
              </a:rPr>
              <a:t>l</a:t>
            </a:r>
            <a:r>
              <a:rPr lang="en-US" sz="1800" spc="-4" baseline="1517" dirty="0">
                <a:latin typeface="+mn-lt"/>
                <a:cs typeface="Calibri"/>
              </a:rPr>
              <a:t> </a:t>
            </a:r>
            <a:r>
              <a:rPr lang="en-US" sz="1800" spc="0" baseline="1517" dirty="0">
                <a:latin typeface="+mn-lt"/>
                <a:cs typeface="Calibri"/>
              </a:rPr>
              <a:t>&amp;</a:t>
            </a:r>
            <a:r>
              <a:rPr lang="en-US" sz="1800" spc="9" baseline="1517" dirty="0">
                <a:latin typeface="+mn-lt"/>
                <a:cs typeface="Calibri"/>
              </a:rPr>
              <a:t> </a:t>
            </a:r>
            <a:r>
              <a:rPr lang="en-US" sz="1800" spc="-39" baseline="1517" dirty="0" err="1">
                <a:latin typeface="+mn-lt"/>
                <a:cs typeface="Calibri"/>
              </a:rPr>
              <a:t>R</a:t>
            </a:r>
            <a:r>
              <a:rPr lang="en-US" sz="1800" spc="0" baseline="1517" dirty="0" err="1">
                <a:latin typeface="+mn-lt"/>
                <a:cs typeface="Calibri"/>
              </a:rPr>
              <a:t>e</a:t>
            </a:r>
            <a:r>
              <a:rPr lang="en-US" sz="1800" spc="4" baseline="1517" dirty="0" err="1">
                <a:latin typeface="+mn-lt"/>
                <a:cs typeface="Calibri"/>
              </a:rPr>
              <a:t>n</a:t>
            </a:r>
            <a:r>
              <a:rPr lang="en-US" sz="1800" spc="-19" baseline="1517" dirty="0" err="1">
                <a:latin typeface="+mn-lt"/>
                <a:cs typeface="Calibri"/>
              </a:rPr>
              <a:t>c</a:t>
            </a:r>
            <a:r>
              <a:rPr lang="en-US" sz="1800" spc="0" baseline="1517" dirty="0" err="1">
                <a:latin typeface="+mn-lt"/>
                <a:cs typeface="Calibri"/>
              </a:rPr>
              <a:t>ana</a:t>
            </a:r>
            <a:r>
              <a:rPr lang="en-US" sz="1800" spc="19" baseline="1517" dirty="0">
                <a:latin typeface="+mn-lt"/>
                <a:cs typeface="Calibri"/>
              </a:rPr>
              <a:t> </a:t>
            </a:r>
            <a:r>
              <a:rPr lang="en-US" sz="1800" spc="0" baseline="1517" dirty="0" err="1">
                <a:latin typeface="+mn-lt"/>
                <a:cs typeface="Calibri"/>
              </a:rPr>
              <a:t>Ope</a:t>
            </a:r>
            <a:r>
              <a:rPr lang="en-US" sz="1800" spc="-34" baseline="1517" dirty="0" err="1">
                <a:latin typeface="+mn-lt"/>
                <a:cs typeface="Calibri"/>
              </a:rPr>
              <a:t>r</a:t>
            </a:r>
            <a:r>
              <a:rPr lang="en-US" sz="1800" spc="0" baseline="1517" dirty="0" err="1">
                <a:latin typeface="+mn-lt"/>
                <a:cs typeface="Calibri"/>
              </a:rPr>
              <a:t>a</a:t>
            </a:r>
            <a:r>
              <a:rPr lang="en-US" sz="1800" spc="4" baseline="1517" dirty="0" err="1">
                <a:latin typeface="+mn-lt"/>
                <a:cs typeface="Calibri"/>
              </a:rPr>
              <a:t>s</a:t>
            </a:r>
            <a:r>
              <a:rPr lang="en-US" sz="1800" spc="0" baseline="1517" dirty="0" err="1">
                <a:latin typeface="+mn-lt"/>
                <a:cs typeface="Calibri"/>
              </a:rPr>
              <a:t>i</a:t>
            </a:r>
            <a:endParaRPr lang="en-US" sz="1200" dirty="0">
              <a:latin typeface="+mn-lt"/>
              <a:cs typeface="Calibri"/>
            </a:endParaRPr>
          </a:p>
          <a:p>
            <a:pPr marL="12700" marR="34290">
              <a:lnSpc>
                <a:spcPts val="2165"/>
              </a:lnSpc>
              <a:spcBef>
                <a:spcPts val="0"/>
              </a:spcBef>
            </a:pPr>
            <a:r>
              <a:rPr lang="en-US" sz="1800" b="1" baseline="1517" dirty="0">
                <a:cs typeface="Calibri"/>
              </a:rPr>
              <a:t>P</a:t>
            </a:r>
            <a:r>
              <a:rPr lang="en-US" sz="1800" b="1" spc="4" baseline="1517" dirty="0">
                <a:cs typeface="Calibri"/>
              </a:rPr>
              <a:t>P</a:t>
            </a:r>
            <a:r>
              <a:rPr lang="en-US" sz="1800" b="1" baseline="1517" dirty="0">
                <a:cs typeface="Calibri"/>
              </a:rPr>
              <a:t>K</a:t>
            </a:r>
            <a:r>
              <a:rPr lang="en-US" sz="1800" b="1" spc="14" baseline="1517" dirty="0">
                <a:cs typeface="Calibri"/>
              </a:rPr>
              <a:t> </a:t>
            </a:r>
            <a:r>
              <a:rPr lang="en-US" sz="1800" b="1" baseline="1517" dirty="0">
                <a:cs typeface="Calibri"/>
              </a:rPr>
              <a:t>:</a:t>
            </a:r>
            <a:r>
              <a:rPr lang="en-US" sz="1800" b="1" spc="9" baseline="1517" dirty="0">
                <a:cs typeface="Calibri"/>
              </a:rPr>
              <a:t> </a:t>
            </a:r>
            <a:r>
              <a:rPr lang="en-US" sz="1800" spc="-39" baseline="1517" dirty="0" err="1">
                <a:cs typeface="Calibri"/>
              </a:rPr>
              <a:t>P</a:t>
            </a:r>
            <a:r>
              <a:rPr lang="en-US" sz="1800" baseline="1517" dirty="0" err="1">
                <a:cs typeface="Calibri"/>
              </a:rPr>
              <a:t>e</a:t>
            </a:r>
            <a:r>
              <a:rPr lang="en-US" sz="1800" spc="4" baseline="1517" dirty="0" err="1">
                <a:cs typeface="Calibri"/>
              </a:rPr>
              <a:t>n</a:t>
            </a:r>
            <a:r>
              <a:rPr lang="en-US" sz="1800" spc="-9" baseline="1517" dirty="0" err="1">
                <a:cs typeface="Calibri"/>
              </a:rPr>
              <a:t>e</a:t>
            </a:r>
            <a:r>
              <a:rPr lang="en-US" sz="1800" spc="-25" baseline="1517" dirty="0" err="1">
                <a:cs typeface="Calibri"/>
              </a:rPr>
              <a:t>t</a:t>
            </a:r>
            <a:r>
              <a:rPr lang="en-US" sz="1800" baseline="1517" dirty="0" err="1">
                <a:cs typeface="Calibri"/>
              </a:rPr>
              <a:t>ap</a:t>
            </a:r>
            <a:r>
              <a:rPr lang="en-US" sz="1800" spc="4" baseline="1517" dirty="0" err="1">
                <a:cs typeface="Calibri"/>
              </a:rPr>
              <a:t>a</a:t>
            </a:r>
            <a:r>
              <a:rPr lang="en-US" sz="1800" baseline="1517" dirty="0" err="1">
                <a:cs typeface="Calibri"/>
              </a:rPr>
              <a:t>n</a:t>
            </a:r>
            <a:r>
              <a:rPr lang="en-US" sz="1800" spc="19" baseline="1517" dirty="0">
                <a:cs typeface="Calibri"/>
              </a:rPr>
              <a:t> </a:t>
            </a:r>
            <a:r>
              <a:rPr lang="en-US" sz="1800" spc="-39" baseline="1517" dirty="0" err="1">
                <a:cs typeface="Calibri"/>
              </a:rPr>
              <a:t>P</a:t>
            </a:r>
            <a:r>
              <a:rPr lang="en-US" sz="1800" baseline="1517" dirty="0" err="1">
                <a:cs typeface="Calibri"/>
              </a:rPr>
              <a:t>e</a:t>
            </a:r>
            <a:r>
              <a:rPr lang="en-US" sz="1800" spc="4" baseline="1517" dirty="0" err="1">
                <a:cs typeface="Calibri"/>
              </a:rPr>
              <a:t>n</a:t>
            </a:r>
            <a:r>
              <a:rPr lang="en-US" sz="1800" baseline="1517" dirty="0" err="1">
                <a:cs typeface="Calibri"/>
              </a:rPr>
              <a:t>am</a:t>
            </a:r>
            <a:r>
              <a:rPr lang="en-US" sz="1800" spc="4" baseline="1517" dirty="0" err="1">
                <a:cs typeface="Calibri"/>
              </a:rPr>
              <a:t>b</a:t>
            </a:r>
            <a:r>
              <a:rPr lang="en-US" sz="1800" spc="-9" baseline="1517" dirty="0" err="1">
                <a:cs typeface="Calibri"/>
              </a:rPr>
              <a:t>a</a:t>
            </a:r>
            <a:r>
              <a:rPr lang="en-US" sz="1800" spc="-25" baseline="1517" dirty="0" err="1">
                <a:cs typeface="Calibri"/>
              </a:rPr>
              <a:t>t</a:t>
            </a:r>
            <a:r>
              <a:rPr lang="en-US" sz="1800" baseline="1517" dirty="0" err="1">
                <a:cs typeface="Calibri"/>
              </a:rPr>
              <a:t>an</a:t>
            </a:r>
            <a:r>
              <a:rPr lang="en-US" sz="1800" spc="9" baseline="1517" dirty="0">
                <a:cs typeface="Calibri"/>
              </a:rPr>
              <a:t> </a:t>
            </a:r>
            <a:r>
              <a:rPr lang="en-US" sz="1800" spc="-25" baseline="1517" dirty="0" err="1">
                <a:cs typeface="Calibri"/>
              </a:rPr>
              <a:t>K</a:t>
            </a:r>
            <a:r>
              <a:rPr lang="en-US" sz="1800" baseline="1517" dirty="0" err="1">
                <a:cs typeface="Calibri"/>
              </a:rPr>
              <a:t>ap</a:t>
            </a:r>
            <a:r>
              <a:rPr lang="en-US" sz="1800" spc="4" baseline="1517" dirty="0" err="1">
                <a:cs typeface="Calibri"/>
              </a:rPr>
              <a:t>a</a:t>
            </a:r>
            <a:r>
              <a:rPr lang="en-US" sz="1800" baseline="1517" dirty="0" err="1">
                <a:cs typeface="Calibri"/>
              </a:rPr>
              <a:t>l</a:t>
            </a:r>
            <a:endParaRPr lang="en-US" sz="1800" b="1" spc="0" baseline="1517" dirty="0">
              <a:latin typeface="+mn-lt"/>
              <a:cs typeface="Calibri"/>
            </a:endParaRPr>
          </a:p>
          <a:p>
            <a:pPr marL="12700" marR="34290">
              <a:lnSpc>
                <a:spcPts val="2160"/>
              </a:lnSpc>
            </a:pPr>
            <a:r>
              <a:rPr lang="en-US" sz="1800" b="1" baseline="1517" dirty="0">
                <a:cs typeface="Calibri"/>
              </a:rPr>
              <a:t>LKK</a:t>
            </a:r>
            <a:r>
              <a:rPr lang="en-US" sz="1800" b="1" spc="4" baseline="1517" dirty="0">
                <a:cs typeface="Calibri"/>
              </a:rPr>
              <a:t> </a:t>
            </a:r>
            <a:r>
              <a:rPr lang="en-US" sz="1800" baseline="1517" dirty="0">
                <a:cs typeface="Calibri"/>
              </a:rPr>
              <a:t>:</a:t>
            </a:r>
            <a:r>
              <a:rPr lang="en-US" sz="1800" spc="9" baseline="1517" dirty="0">
                <a:cs typeface="Calibri"/>
              </a:rPr>
              <a:t> </a:t>
            </a:r>
            <a:r>
              <a:rPr lang="en-US" sz="1800" baseline="1517" dirty="0" err="1">
                <a:cs typeface="Calibri"/>
              </a:rPr>
              <a:t>Lapo</a:t>
            </a:r>
            <a:r>
              <a:rPr lang="en-US" sz="1800" spc="-44" baseline="1517" dirty="0" err="1">
                <a:cs typeface="Calibri"/>
              </a:rPr>
              <a:t>r</a:t>
            </a:r>
            <a:r>
              <a:rPr lang="en-US" sz="1800" baseline="1517" dirty="0" err="1">
                <a:cs typeface="Calibri"/>
              </a:rPr>
              <a:t>an</a:t>
            </a:r>
            <a:r>
              <a:rPr lang="en-US" sz="1800" spc="24" baseline="1517" dirty="0">
                <a:cs typeface="Calibri"/>
              </a:rPr>
              <a:t> </a:t>
            </a:r>
            <a:r>
              <a:rPr lang="en-US" sz="1800" spc="-34" baseline="1517" dirty="0" err="1">
                <a:cs typeface="Calibri"/>
              </a:rPr>
              <a:t>K</a:t>
            </a:r>
            <a:r>
              <a:rPr lang="en-US" sz="1800" baseline="1517" dirty="0" err="1">
                <a:cs typeface="Calibri"/>
              </a:rPr>
              <a:t>eb</a:t>
            </a:r>
            <a:r>
              <a:rPr lang="en-US" sz="1800" spc="4" baseline="1517" dirty="0" err="1">
                <a:cs typeface="Calibri"/>
              </a:rPr>
              <a:t>e</a:t>
            </a:r>
            <a:r>
              <a:rPr lang="en-US" sz="1800" spc="-39" baseline="1517" dirty="0" err="1">
                <a:cs typeface="Calibri"/>
              </a:rPr>
              <a:t>r</a:t>
            </a:r>
            <a:r>
              <a:rPr lang="en-US" sz="1800" baseline="1517" dirty="0" err="1">
                <a:cs typeface="Calibri"/>
              </a:rPr>
              <a:t>an</a:t>
            </a:r>
            <a:r>
              <a:rPr lang="en-US" sz="1800" spc="4" baseline="1517" dirty="0" err="1">
                <a:cs typeface="Calibri"/>
              </a:rPr>
              <a:t>g</a:t>
            </a:r>
            <a:r>
              <a:rPr lang="en-US" sz="1800" spc="-39" baseline="1517" dirty="0" err="1">
                <a:cs typeface="Calibri"/>
              </a:rPr>
              <a:t>k</a:t>
            </a:r>
            <a:r>
              <a:rPr lang="en-US" sz="1800" spc="-9" baseline="1517" dirty="0" err="1">
                <a:cs typeface="Calibri"/>
              </a:rPr>
              <a:t>a</a:t>
            </a:r>
            <a:r>
              <a:rPr lang="en-US" sz="1800" spc="-25" baseline="1517" dirty="0" err="1">
                <a:cs typeface="Calibri"/>
              </a:rPr>
              <a:t>t</a:t>
            </a:r>
            <a:r>
              <a:rPr lang="en-US" sz="1800" baseline="1517" dirty="0" err="1">
                <a:cs typeface="Calibri"/>
              </a:rPr>
              <a:t>an</a:t>
            </a:r>
            <a:r>
              <a:rPr lang="en-US" sz="1800" spc="9" baseline="1517" dirty="0">
                <a:cs typeface="Calibri"/>
              </a:rPr>
              <a:t> </a:t>
            </a:r>
            <a:r>
              <a:rPr lang="en-US" sz="1800" spc="-25" baseline="1517" dirty="0" err="1">
                <a:cs typeface="Calibri"/>
              </a:rPr>
              <a:t>K</a:t>
            </a:r>
            <a:r>
              <a:rPr lang="en-US" sz="1800" baseline="1517" dirty="0" err="1">
                <a:cs typeface="Calibri"/>
              </a:rPr>
              <a:t>apal</a:t>
            </a:r>
            <a:endParaRPr lang="en-US" dirty="0">
              <a:cs typeface="Calibri"/>
            </a:endParaRPr>
          </a:p>
          <a:p>
            <a:pPr marL="12700" marR="34290">
              <a:lnSpc>
                <a:spcPts val="2160"/>
              </a:lnSpc>
            </a:pPr>
            <a:r>
              <a:rPr lang="en-US" sz="1800" b="1" baseline="1517" dirty="0">
                <a:cs typeface="Calibri"/>
              </a:rPr>
              <a:t>LK3</a:t>
            </a:r>
            <a:r>
              <a:rPr lang="en-US" sz="1800" b="1" spc="9" baseline="1517" dirty="0">
                <a:cs typeface="Calibri"/>
              </a:rPr>
              <a:t> </a:t>
            </a:r>
            <a:r>
              <a:rPr lang="en-US" sz="1800" baseline="1517" dirty="0">
                <a:cs typeface="Calibri"/>
              </a:rPr>
              <a:t>:</a:t>
            </a:r>
            <a:r>
              <a:rPr lang="en-US" sz="1800" spc="9" baseline="1517" dirty="0">
                <a:cs typeface="Calibri"/>
              </a:rPr>
              <a:t> </a:t>
            </a:r>
            <a:r>
              <a:rPr lang="en-US" sz="1800" baseline="1517" dirty="0" err="1">
                <a:cs typeface="Calibri"/>
              </a:rPr>
              <a:t>Lapo</a:t>
            </a:r>
            <a:r>
              <a:rPr lang="en-US" sz="1800" spc="-34" baseline="1517" dirty="0" err="1">
                <a:cs typeface="Calibri"/>
              </a:rPr>
              <a:t>r</a:t>
            </a:r>
            <a:r>
              <a:rPr lang="en-US" sz="1800" baseline="1517" dirty="0" err="1">
                <a:cs typeface="Calibri"/>
              </a:rPr>
              <a:t>an</a:t>
            </a:r>
            <a:r>
              <a:rPr lang="en-US" sz="1800" spc="14" baseline="1517" dirty="0">
                <a:cs typeface="Calibri"/>
              </a:rPr>
              <a:t> </a:t>
            </a:r>
            <a:r>
              <a:rPr lang="en-US" sz="1800" spc="-34" baseline="1517" dirty="0" err="1">
                <a:cs typeface="Calibri"/>
              </a:rPr>
              <a:t>K</a:t>
            </a:r>
            <a:r>
              <a:rPr lang="en-US" sz="1800" baseline="1517" dirty="0" err="1">
                <a:cs typeface="Calibri"/>
              </a:rPr>
              <a:t>e</a:t>
            </a:r>
            <a:r>
              <a:rPr lang="en-US" sz="1800" spc="4" baseline="1517" dirty="0" err="1">
                <a:cs typeface="Calibri"/>
              </a:rPr>
              <a:t>d</a:t>
            </a:r>
            <a:r>
              <a:rPr lang="en-US" sz="1800" spc="-9" baseline="1517" dirty="0" err="1">
                <a:cs typeface="Calibri"/>
              </a:rPr>
              <a:t>a</a:t>
            </a:r>
            <a:r>
              <a:rPr lang="en-US" sz="1800" spc="-25" baseline="1517" dirty="0" err="1">
                <a:cs typeface="Calibri"/>
              </a:rPr>
              <a:t>t</a:t>
            </a:r>
            <a:r>
              <a:rPr lang="en-US" sz="1800" baseline="1517" dirty="0" err="1">
                <a:cs typeface="Calibri"/>
              </a:rPr>
              <a:t>an</a:t>
            </a:r>
            <a:r>
              <a:rPr lang="en-US" sz="1800" spc="-25" baseline="1517" dirty="0" err="1">
                <a:cs typeface="Calibri"/>
              </a:rPr>
              <a:t>g</a:t>
            </a:r>
            <a:r>
              <a:rPr lang="en-US" sz="1800" baseline="1517" dirty="0" err="1">
                <a:cs typeface="Calibri"/>
              </a:rPr>
              <a:t>an</a:t>
            </a:r>
            <a:r>
              <a:rPr lang="en-US" sz="1800" spc="19" baseline="1517" dirty="0">
                <a:cs typeface="Calibri"/>
              </a:rPr>
              <a:t> </a:t>
            </a:r>
            <a:r>
              <a:rPr lang="en-US" sz="1800" baseline="1517" dirty="0" err="1">
                <a:cs typeface="Calibri"/>
              </a:rPr>
              <a:t>dan</a:t>
            </a:r>
            <a:r>
              <a:rPr lang="en-US" sz="1800" spc="25" baseline="1517" dirty="0">
                <a:cs typeface="Calibri"/>
              </a:rPr>
              <a:t> </a:t>
            </a:r>
            <a:r>
              <a:rPr lang="en-US" sz="1800" spc="-34" baseline="1517" dirty="0" err="1">
                <a:cs typeface="Calibri"/>
              </a:rPr>
              <a:t>K</a:t>
            </a:r>
            <a:r>
              <a:rPr lang="en-US" sz="1800" baseline="1517" dirty="0" err="1">
                <a:cs typeface="Calibri"/>
              </a:rPr>
              <a:t>e</a:t>
            </a:r>
            <a:r>
              <a:rPr lang="en-US" sz="1800" spc="4" baseline="1517" dirty="0" err="1">
                <a:cs typeface="Calibri"/>
              </a:rPr>
              <a:t>b</a:t>
            </a:r>
            <a:r>
              <a:rPr lang="en-US" sz="1800" baseline="1517" dirty="0" err="1">
                <a:cs typeface="Calibri"/>
              </a:rPr>
              <a:t>e</a:t>
            </a:r>
            <a:r>
              <a:rPr lang="en-US" sz="1800" spc="-34" baseline="1517" dirty="0" err="1">
                <a:cs typeface="Calibri"/>
              </a:rPr>
              <a:t>r</a:t>
            </a:r>
            <a:r>
              <a:rPr lang="en-US" sz="1800" baseline="1517" dirty="0" err="1">
                <a:cs typeface="Calibri"/>
              </a:rPr>
              <a:t>an</a:t>
            </a:r>
            <a:r>
              <a:rPr lang="en-US" sz="1800" spc="4" baseline="1517" dirty="0" err="1">
                <a:cs typeface="Calibri"/>
              </a:rPr>
              <a:t>g</a:t>
            </a:r>
            <a:r>
              <a:rPr lang="en-US" sz="1800" spc="-39" baseline="1517" dirty="0" err="1">
                <a:cs typeface="Calibri"/>
              </a:rPr>
              <a:t>k</a:t>
            </a:r>
            <a:r>
              <a:rPr lang="en-US" sz="1800" spc="-9" baseline="1517" dirty="0" err="1">
                <a:cs typeface="Calibri"/>
              </a:rPr>
              <a:t>a</a:t>
            </a:r>
            <a:r>
              <a:rPr lang="en-US" sz="1800" spc="-25" baseline="1517" dirty="0" err="1">
                <a:cs typeface="Calibri"/>
              </a:rPr>
              <a:t>t</a:t>
            </a:r>
            <a:r>
              <a:rPr lang="en-US" sz="1800" baseline="1517" dirty="0" err="1">
                <a:cs typeface="Calibri"/>
              </a:rPr>
              <a:t>an</a:t>
            </a:r>
            <a:r>
              <a:rPr lang="en-US" sz="1800" spc="9" baseline="1517" dirty="0">
                <a:cs typeface="Calibri"/>
              </a:rPr>
              <a:t> </a:t>
            </a:r>
            <a:r>
              <a:rPr lang="en-US" sz="1800" spc="-25" baseline="1517" dirty="0" err="1">
                <a:cs typeface="Calibri"/>
              </a:rPr>
              <a:t>K</a:t>
            </a:r>
            <a:r>
              <a:rPr lang="en-US" sz="1800" baseline="1517" dirty="0" err="1">
                <a:cs typeface="Calibri"/>
              </a:rPr>
              <a:t>ap</a:t>
            </a:r>
            <a:r>
              <a:rPr lang="en-US" sz="1800" spc="4" baseline="1517" dirty="0" err="1">
                <a:cs typeface="Calibri"/>
              </a:rPr>
              <a:t>a</a:t>
            </a:r>
            <a:r>
              <a:rPr lang="en-US" sz="1800" baseline="1517" dirty="0" err="1">
                <a:cs typeface="Calibri"/>
              </a:rPr>
              <a:t>l</a:t>
            </a:r>
            <a:endParaRPr lang="en-US" sz="1800" b="1" spc="0" baseline="1517" dirty="0">
              <a:latin typeface="+mn-lt"/>
              <a:cs typeface="Calibri"/>
            </a:endParaRPr>
          </a:p>
          <a:p>
            <a:pPr marL="12700" marR="34290">
              <a:lnSpc>
                <a:spcPts val="2165"/>
              </a:lnSpc>
              <a:spcBef>
                <a:spcPts val="0"/>
              </a:spcBef>
            </a:pPr>
            <a:r>
              <a:rPr lang="en-US" sz="1800" b="1" spc="0" baseline="1517" dirty="0">
                <a:latin typeface="+mn-lt"/>
                <a:cs typeface="Calibri"/>
              </a:rPr>
              <a:t>S</a:t>
            </a:r>
            <a:r>
              <a:rPr lang="en-US" sz="1800" b="1" spc="4" baseline="1517" dirty="0">
                <a:latin typeface="+mn-lt"/>
                <a:cs typeface="Calibri"/>
              </a:rPr>
              <a:t>P</a:t>
            </a:r>
            <a:r>
              <a:rPr lang="en-US" sz="1800" b="1" spc="0" baseline="1517" dirty="0">
                <a:latin typeface="+mn-lt"/>
                <a:cs typeface="Calibri"/>
              </a:rPr>
              <a:t>K</a:t>
            </a:r>
            <a:r>
              <a:rPr lang="en-US" sz="1800" b="1" spc="9" baseline="1517" dirty="0">
                <a:latin typeface="+mn-lt"/>
                <a:cs typeface="Calibri"/>
              </a:rPr>
              <a:t> </a:t>
            </a:r>
            <a:r>
              <a:rPr lang="en-US" sz="1800" spc="0" baseline="1517" dirty="0">
                <a:latin typeface="+mn-lt"/>
                <a:cs typeface="Calibri"/>
              </a:rPr>
              <a:t>:</a:t>
            </a:r>
            <a:r>
              <a:rPr lang="en-US" sz="1800" spc="9" baseline="1517" dirty="0">
                <a:latin typeface="+mn-lt"/>
                <a:cs typeface="Calibri"/>
              </a:rPr>
              <a:t> </a:t>
            </a:r>
            <a:r>
              <a:rPr lang="en-US" sz="1800" spc="0" baseline="1517" dirty="0">
                <a:latin typeface="+mn-lt"/>
                <a:cs typeface="Calibri"/>
              </a:rPr>
              <a:t>Su</a:t>
            </a:r>
            <a:r>
              <a:rPr lang="en-US" sz="1800" spc="-34" baseline="1517" dirty="0">
                <a:latin typeface="+mn-lt"/>
                <a:cs typeface="Calibri"/>
              </a:rPr>
              <a:t>r</a:t>
            </a:r>
            <a:r>
              <a:rPr lang="en-US" sz="1800" spc="-9" baseline="1517" dirty="0">
                <a:latin typeface="+mn-lt"/>
                <a:cs typeface="Calibri"/>
              </a:rPr>
              <a:t>a</a:t>
            </a:r>
            <a:r>
              <a:rPr lang="en-US" sz="1800" spc="0" baseline="1517" dirty="0">
                <a:latin typeface="+mn-lt"/>
                <a:cs typeface="Calibri"/>
              </a:rPr>
              <a:t>t</a:t>
            </a:r>
            <a:r>
              <a:rPr lang="en-US" sz="1800" spc="-9" baseline="1517" dirty="0">
                <a:latin typeface="+mn-lt"/>
                <a:cs typeface="Calibri"/>
              </a:rPr>
              <a:t> </a:t>
            </a:r>
            <a:r>
              <a:rPr lang="en-US" sz="1800" spc="-39" baseline="1517" dirty="0" err="1">
                <a:latin typeface="+mn-lt"/>
                <a:cs typeface="Calibri"/>
              </a:rPr>
              <a:t>P</a:t>
            </a:r>
            <a:r>
              <a:rPr lang="en-US" sz="1800" spc="0" baseline="1517" dirty="0" err="1">
                <a:latin typeface="+mn-lt"/>
                <a:cs typeface="Calibri"/>
              </a:rPr>
              <a:t>er</a:t>
            </a:r>
            <a:r>
              <a:rPr lang="en-US" sz="1800" spc="-4" baseline="1517" dirty="0" err="1">
                <a:latin typeface="+mn-lt"/>
                <a:cs typeface="Calibri"/>
              </a:rPr>
              <a:t>i</a:t>
            </a:r>
            <a:r>
              <a:rPr lang="en-US" sz="1800" spc="-9" baseline="1517" dirty="0" err="1">
                <a:latin typeface="+mn-lt"/>
                <a:cs typeface="Calibri"/>
              </a:rPr>
              <a:t>n</a:t>
            </a:r>
            <a:r>
              <a:rPr lang="en-US" sz="1800" spc="-25" baseline="1517" dirty="0" err="1">
                <a:latin typeface="+mn-lt"/>
                <a:cs typeface="Calibri"/>
              </a:rPr>
              <a:t>t</a:t>
            </a:r>
            <a:r>
              <a:rPr lang="en-US" sz="1800" spc="0" baseline="1517" dirty="0" err="1">
                <a:latin typeface="+mn-lt"/>
                <a:cs typeface="Calibri"/>
              </a:rPr>
              <a:t>ah</a:t>
            </a:r>
            <a:r>
              <a:rPr lang="en-US" sz="1800" spc="19" baseline="1517" dirty="0">
                <a:latin typeface="+mn-lt"/>
                <a:cs typeface="Calibri"/>
              </a:rPr>
              <a:t> </a:t>
            </a:r>
            <a:r>
              <a:rPr lang="en-US" sz="1800" spc="-34" baseline="1517" dirty="0" err="1">
                <a:latin typeface="+mn-lt"/>
                <a:cs typeface="Calibri"/>
              </a:rPr>
              <a:t>K</a:t>
            </a:r>
            <a:r>
              <a:rPr lang="en-US" sz="1800" spc="0" baseline="1517" dirty="0" err="1">
                <a:latin typeface="+mn-lt"/>
                <a:cs typeface="Calibri"/>
              </a:rPr>
              <a:t>erja</a:t>
            </a:r>
            <a:endParaRPr lang="en-US" sz="1200" dirty="0">
              <a:latin typeface="+mn-lt"/>
              <a:cs typeface="Calibri"/>
            </a:endParaRPr>
          </a:p>
          <a:p>
            <a:pPr marL="12700" marR="34290">
              <a:lnSpc>
                <a:spcPts val="2160"/>
              </a:lnSpc>
            </a:pPr>
            <a:r>
              <a:rPr lang="en-US" sz="1800" b="1" spc="0" baseline="1517" dirty="0">
                <a:latin typeface="+mn-lt"/>
                <a:cs typeface="Calibri"/>
              </a:rPr>
              <a:t>S</a:t>
            </a:r>
            <a:r>
              <a:rPr lang="en-US" sz="1800" b="1" spc="4" baseline="1517" dirty="0">
                <a:latin typeface="+mn-lt"/>
                <a:cs typeface="Calibri"/>
              </a:rPr>
              <a:t>P</a:t>
            </a:r>
            <a:r>
              <a:rPr lang="en-US" sz="1800" b="1" spc="0" baseline="1517" dirty="0">
                <a:latin typeface="+mn-lt"/>
                <a:cs typeface="Calibri"/>
              </a:rPr>
              <a:t>OG </a:t>
            </a:r>
            <a:r>
              <a:rPr lang="en-US" sz="1800" spc="0" baseline="1517" dirty="0">
                <a:latin typeface="+mn-lt"/>
                <a:cs typeface="Calibri"/>
              </a:rPr>
              <a:t>:</a:t>
            </a:r>
            <a:r>
              <a:rPr lang="en-US" sz="1800" spc="9" baseline="1517" dirty="0">
                <a:latin typeface="+mn-lt"/>
                <a:cs typeface="Calibri"/>
              </a:rPr>
              <a:t> </a:t>
            </a:r>
            <a:r>
              <a:rPr lang="en-US" sz="1800" spc="0" baseline="1517" dirty="0">
                <a:latin typeface="+mn-lt"/>
                <a:cs typeface="Calibri"/>
              </a:rPr>
              <a:t>Su</a:t>
            </a:r>
            <a:r>
              <a:rPr lang="en-US" sz="1800" spc="-34" baseline="1517" dirty="0">
                <a:latin typeface="+mn-lt"/>
                <a:cs typeface="Calibri"/>
              </a:rPr>
              <a:t>r</a:t>
            </a:r>
            <a:r>
              <a:rPr lang="en-US" sz="1800" spc="-9" baseline="1517" dirty="0">
                <a:latin typeface="+mn-lt"/>
                <a:cs typeface="Calibri"/>
              </a:rPr>
              <a:t>a</a:t>
            </a:r>
            <a:r>
              <a:rPr lang="en-US" sz="1800" spc="0" baseline="1517" dirty="0">
                <a:latin typeface="+mn-lt"/>
                <a:cs typeface="Calibri"/>
              </a:rPr>
              <a:t>t </a:t>
            </a:r>
            <a:r>
              <a:rPr lang="en-US" sz="1800" spc="-39" baseline="1517" dirty="0" err="1">
                <a:latin typeface="+mn-lt"/>
                <a:cs typeface="Calibri"/>
              </a:rPr>
              <a:t>P</a:t>
            </a:r>
            <a:r>
              <a:rPr lang="en-US" sz="1800" spc="0" baseline="1517" dirty="0" err="1">
                <a:latin typeface="+mn-lt"/>
                <a:cs typeface="Calibri"/>
              </a:rPr>
              <a:t>er</a:t>
            </a:r>
            <a:r>
              <a:rPr lang="en-US" sz="1800" spc="-4" baseline="1517" dirty="0" err="1">
                <a:latin typeface="+mn-lt"/>
                <a:cs typeface="Calibri"/>
              </a:rPr>
              <a:t>i</a:t>
            </a:r>
            <a:r>
              <a:rPr lang="en-US" sz="1800" spc="-9" baseline="1517" dirty="0" err="1">
                <a:latin typeface="+mn-lt"/>
                <a:cs typeface="Calibri"/>
              </a:rPr>
              <a:t>n</a:t>
            </a:r>
            <a:r>
              <a:rPr lang="en-US" sz="1800" spc="-25" baseline="1517" dirty="0" err="1">
                <a:latin typeface="+mn-lt"/>
                <a:cs typeface="Calibri"/>
              </a:rPr>
              <a:t>t</a:t>
            </a:r>
            <a:r>
              <a:rPr lang="en-US" sz="1800" spc="0" baseline="1517" dirty="0" err="1">
                <a:latin typeface="+mn-lt"/>
                <a:cs typeface="Calibri"/>
              </a:rPr>
              <a:t>ah</a:t>
            </a:r>
            <a:r>
              <a:rPr lang="en-US" sz="1800" spc="19" baseline="1517" dirty="0">
                <a:latin typeface="+mn-lt"/>
                <a:cs typeface="Calibri"/>
              </a:rPr>
              <a:t> </a:t>
            </a:r>
            <a:r>
              <a:rPr lang="en-US" sz="1800" spc="0" baseline="1517" dirty="0" err="1">
                <a:latin typeface="+mn-lt"/>
                <a:cs typeface="Calibri"/>
              </a:rPr>
              <a:t>O</a:t>
            </a:r>
            <a:r>
              <a:rPr lang="en-US" sz="1800" spc="-9" baseline="1517" dirty="0" err="1">
                <a:latin typeface="+mn-lt"/>
                <a:cs typeface="Calibri"/>
              </a:rPr>
              <a:t>l</a:t>
            </a:r>
            <a:r>
              <a:rPr lang="en-US" sz="1800" spc="0" baseline="1517" dirty="0" err="1">
                <a:latin typeface="+mn-lt"/>
                <a:cs typeface="Calibri"/>
              </a:rPr>
              <a:t>ah</a:t>
            </a:r>
            <a:r>
              <a:rPr lang="en-US" sz="1800" spc="14" baseline="1517" dirty="0">
                <a:latin typeface="+mn-lt"/>
                <a:cs typeface="Calibri"/>
              </a:rPr>
              <a:t> </a:t>
            </a:r>
            <a:r>
              <a:rPr lang="en-US" sz="1800" spc="4" baseline="1517" dirty="0" err="1">
                <a:latin typeface="+mn-lt"/>
                <a:cs typeface="Calibri"/>
              </a:rPr>
              <a:t>Ge</a:t>
            </a:r>
            <a:r>
              <a:rPr lang="en-US" sz="1800" spc="-39" baseline="1517" dirty="0" err="1">
                <a:latin typeface="+mn-lt"/>
                <a:cs typeface="Calibri"/>
              </a:rPr>
              <a:t>r</a:t>
            </a:r>
            <a:r>
              <a:rPr lang="en-US" sz="1800" spc="0" baseline="1517" dirty="0" err="1">
                <a:latin typeface="+mn-lt"/>
                <a:cs typeface="Calibri"/>
              </a:rPr>
              <a:t>ak</a:t>
            </a:r>
            <a:endParaRPr lang="en-US" sz="1200" dirty="0">
              <a:latin typeface="+mn-lt"/>
              <a:cs typeface="Calibri"/>
            </a:endParaRPr>
          </a:p>
          <a:p>
            <a:pPr marL="12700" marR="34290">
              <a:lnSpc>
                <a:spcPts val="2160"/>
              </a:lnSpc>
            </a:pPr>
            <a:r>
              <a:rPr lang="en-US" sz="1800" b="1" spc="0" baseline="1517" dirty="0">
                <a:latin typeface="+mn-lt"/>
                <a:cs typeface="Calibri"/>
              </a:rPr>
              <a:t>S</a:t>
            </a:r>
            <a:r>
              <a:rPr lang="en-US" sz="1800" b="1" spc="4" baseline="1517" dirty="0">
                <a:latin typeface="+mn-lt"/>
                <a:cs typeface="Calibri"/>
              </a:rPr>
              <a:t>P</a:t>
            </a:r>
            <a:r>
              <a:rPr lang="en-US" sz="1800" b="1" spc="0" baseline="1517" dirty="0">
                <a:latin typeface="+mn-lt"/>
                <a:cs typeface="Calibri"/>
              </a:rPr>
              <a:t>B</a:t>
            </a:r>
            <a:r>
              <a:rPr lang="en-US" sz="1800" b="1" spc="9" baseline="1517" dirty="0">
                <a:latin typeface="+mn-lt"/>
                <a:cs typeface="Calibri"/>
              </a:rPr>
              <a:t> </a:t>
            </a:r>
            <a:r>
              <a:rPr lang="en-US" sz="1800" spc="0" baseline="1517" dirty="0">
                <a:latin typeface="+mn-lt"/>
                <a:cs typeface="Calibri"/>
              </a:rPr>
              <a:t>:</a:t>
            </a:r>
            <a:r>
              <a:rPr lang="en-US" sz="1800" spc="9" baseline="1517" dirty="0">
                <a:latin typeface="+mn-lt"/>
                <a:cs typeface="Calibri"/>
              </a:rPr>
              <a:t> </a:t>
            </a:r>
            <a:r>
              <a:rPr lang="en-US" sz="1800" spc="0" baseline="1517" dirty="0">
                <a:latin typeface="+mn-lt"/>
                <a:cs typeface="Calibri"/>
              </a:rPr>
              <a:t>Su</a:t>
            </a:r>
            <a:r>
              <a:rPr lang="en-US" sz="1800" spc="-34" baseline="1517" dirty="0">
                <a:latin typeface="+mn-lt"/>
                <a:cs typeface="Calibri"/>
              </a:rPr>
              <a:t>r</a:t>
            </a:r>
            <a:r>
              <a:rPr lang="en-US" sz="1800" spc="-9" baseline="1517" dirty="0">
                <a:latin typeface="+mn-lt"/>
                <a:cs typeface="Calibri"/>
              </a:rPr>
              <a:t>a</a:t>
            </a:r>
            <a:r>
              <a:rPr lang="en-US" sz="1800" spc="0" baseline="1517" dirty="0">
                <a:latin typeface="+mn-lt"/>
                <a:cs typeface="Calibri"/>
              </a:rPr>
              <a:t>t </a:t>
            </a:r>
            <a:r>
              <a:rPr lang="en-US" sz="1800" spc="-39" baseline="1517" dirty="0" err="1">
                <a:latin typeface="+mn-lt"/>
                <a:cs typeface="Calibri"/>
              </a:rPr>
              <a:t>P</a:t>
            </a:r>
            <a:r>
              <a:rPr lang="en-US" sz="1800" spc="0" baseline="1517" dirty="0" err="1">
                <a:latin typeface="+mn-lt"/>
                <a:cs typeface="Calibri"/>
              </a:rPr>
              <a:t>e</a:t>
            </a:r>
            <a:r>
              <a:rPr lang="en-US" sz="1800" spc="-34" baseline="1517" dirty="0" err="1">
                <a:latin typeface="+mn-lt"/>
                <a:cs typeface="Calibri"/>
              </a:rPr>
              <a:t>r</a:t>
            </a:r>
            <a:r>
              <a:rPr lang="en-US" sz="1800" spc="0" baseline="1517" dirty="0" err="1">
                <a:latin typeface="+mn-lt"/>
                <a:cs typeface="Calibri"/>
              </a:rPr>
              <a:t>se</a:t>
            </a:r>
            <a:r>
              <a:rPr lang="en-US" sz="1800" spc="-4" baseline="1517" dirty="0" err="1">
                <a:latin typeface="+mn-lt"/>
                <a:cs typeface="Calibri"/>
              </a:rPr>
              <a:t>t</a:t>
            </a:r>
            <a:r>
              <a:rPr lang="en-US" sz="1800" spc="0" baseline="1517" dirty="0" err="1">
                <a:latin typeface="+mn-lt"/>
                <a:cs typeface="Calibri"/>
              </a:rPr>
              <a:t>uj</a:t>
            </a:r>
            <a:r>
              <a:rPr lang="en-US" sz="1800" spc="4" baseline="1517" dirty="0" err="1">
                <a:latin typeface="+mn-lt"/>
                <a:cs typeface="Calibri"/>
              </a:rPr>
              <a:t>u</a:t>
            </a:r>
            <a:r>
              <a:rPr lang="en-US" sz="1800" spc="0" baseline="1517" dirty="0" err="1">
                <a:latin typeface="+mn-lt"/>
                <a:cs typeface="Calibri"/>
              </a:rPr>
              <a:t>an</a:t>
            </a:r>
            <a:r>
              <a:rPr lang="en-US" sz="1800" spc="9" baseline="1517" dirty="0">
                <a:latin typeface="+mn-lt"/>
                <a:cs typeface="Calibri"/>
              </a:rPr>
              <a:t> </a:t>
            </a:r>
            <a:r>
              <a:rPr lang="en-US" sz="1800" spc="-25" baseline="1517" dirty="0" err="1">
                <a:latin typeface="+mn-lt"/>
                <a:cs typeface="Calibri"/>
              </a:rPr>
              <a:t>K</a:t>
            </a:r>
            <a:r>
              <a:rPr lang="en-US" sz="1800" spc="0" baseline="1517" dirty="0" err="1">
                <a:latin typeface="+mn-lt"/>
                <a:cs typeface="Calibri"/>
              </a:rPr>
              <a:t>ap</a:t>
            </a:r>
            <a:r>
              <a:rPr lang="en-US" sz="1800" spc="4" baseline="1517" dirty="0" err="1">
                <a:latin typeface="+mn-lt"/>
                <a:cs typeface="Calibri"/>
              </a:rPr>
              <a:t>a</a:t>
            </a:r>
            <a:r>
              <a:rPr lang="en-US" sz="1800" spc="0" baseline="1517" dirty="0" err="1">
                <a:latin typeface="+mn-lt"/>
                <a:cs typeface="Calibri"/>
              </a:rPr>
              <a:t>l</a:t>
            </a:r>
            <a:r>
              <a:rPr lang="en-US" sz="1800" spc="0" baseline="1517" dirty="0">
                <a:latin typeface="+mn-lt"/>
                <a:cs typeface="Calibri"/>
              </a:rPr>
              <a:t> </a:t>
            </a:r>
            <a:r>
              <a:rPr lang="en-US" sz="1800" spc="0" baseline="1517" dirty="0" err="1">
                <a:latin typeface="+mn-lt"/>
                <a:cs typeface="Calibri"/>
              </a:rPr>
              <a:t>B</a:t>
            </a:r>
            <a:r>
              <a:rPr lang="en-US" sz="1800" spc="9" baseline="1517" dirty="0" err="1">
                <a:latin typeface="+mn-lt"/>
                <a:cs typeface="Calibri"/>
              </a:rPr>
              <a:t>e</a:t>
            </a:r>
            <a:r>
              <a:rPr lang="en-US" sz="1800" spc="-39" baseline="1517" dirty="0" err="1">
                <a:latin typeface="+mn-lt"/>
                <a:cs typeface="Calibri"/>
              </a:rPr>
              <a:t>r</a:t>
            </a:r>
            <a:r>
              <a:rPr lang="en-US" sz="1800" spc="0" baseline="1517" dirty="0" err="1">
                <a:latin typeface="+mn-lt"/>
                <a:cs typeface="Calibri"/>
              </a:rPr>
              <a:t>an</a:t>
            </a:r>
            <a:r>
              <a:rPr lang="en-US" sz="1800" spc="4" baseline="1517" dirty="0" err="1">
                <a:latin typeface="+mn-lt"/>
                <a:cs typeface="Calibri"/>
              </a:rPr>
              <a:t>g</a:t>
            </a:r>
            <a:r>
              <a:rPr lang="en-US" sz="1800" spc="-39" baseline="1517" dirty="0" err="1">
                <a:latin typeface="+mn-lt"/>
                <a:cs typeface="Calibri"/>
              </a:rPr>
              <a:t>k</a:t>
            </a:r>
            <a:r>
              <a:rPr lang="en-US" sz="1800" spc="-9" baseline="1517" dirty="0" err="1">
                <a:latin typeface="+mn-lt"/>
                <a:cs typeface="Calibri"/>
              </a:rPr>
              <a:t>a</a:t>
            </a:r>
            <a:r>
              <a:rPr lang="en-US" sz="1800" spc="0" baseline="1517" dirty="0" err="1">
                <a:latin typeface="+mn-lt"/>
                <a:cs typeface="Calibri"/>
              </a:rPr>
              <a:t>t</a:t>
            </a:r>
            <a:endParaRPr lang="en-US" sz="1200" dirty="0">
              <a:latin typeface="+mn-lt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5A7F6-9D38-40A2-8E54-745F045F440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818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 marR="34290">
              <a:lnSpc>
                <a:spcPct val="101725"/>
              </a:lnSpc>
              <a:spcBef>
                <a:spcPts val="1470"/>
              </a:spcBef>
            </a:pPr>
            <a:r>
              <a:rPr lang="en-US" sz="1200" b="1" spc="0" dirty="0">
                <a:latin typeface="+mn-lt"/>
                <a:cs typeface="Calibri"/>
              </a:rPr>
              <a:t>AP</a:t>
            </a:r>
            <a:r>
              <a:rPr lang="en-US" sz="1200" b="1" spc="4" dirty="0">
                <a:latin typeface="+mn-lt"/>
                <a:cs typeface="Calibri"/>
              </a:rPr>
              <a:t> </a:t>
            </a:r>
            <a:r>
              <a:rPr lang="en-US" sz="1200" b="1" spc="0" dirty="0">
                <a:latin typeface="+mn-lt"/>
                <a:cs typeface="Calibri"/>
              </a:rPr>
              <a:t>:</a:t>
            </a:r>
            <a:r>
              <a:rPr lang="en-US" sz="1200" b="1" spc="9" dirty="0">
                <a:latin typeface="+mn-lt"/>
                <a:cs typeface="Calibri"/>
              </a:rPr>
              <a:t> </a:t>
            </a:r>
            <a:r>
              <a:rPr lang="en-US" sz="1200" spc="0" dirty="0">
                <a:latin typeface="+mn-lt"/>
                <a:cs typeface="Calibri"/>
              </a:rPr>
              <a:t>A</a:t>
            </a:r>
            <a:r>
              <a:rPr lang="en-US" sz="1200" spc="-4" dirty="0">
                <a:latin typeface="+mn-lt"/>
                <a:cs typeface="Calibri"/>
              </a:rPr>
              <a:t>g</a:t>
            </a:r>
            <a:r>
              <a:rPr lang="en-US" sz="1200" spc="0" dirty="0">
                <a:latin typeface="+mn-lt"/>
                <a:cs typeface="Calibri"/>
              </a:rPr>
              <a:t>e</a:t>
            </a:r>
            <a:r>
              <a:rPr lang="en-US" sz="1200" spc="-4" dirty="0">
                <a:latin typeface="+mn-lt"/>
                <a:cs typeface="Calibri"/>
              </a:rPr>
              <a:t>n</a:t>
            </a:r>
            <a:r>
              <a:rPr lang="en-US" sz="1200" spc="0" dirty="0">
                <a:latin typeface="+mn-lt"/>
                <a:cs typeface="Calibri"/>
              </a:rPr>
              <a:t>t</a:t>
            </a:r>
            <a:r>
              <a:rPr lang="en-US" sz="1200" spc="-14" dirty="0">
                <a:latin typeface="+mn-lt"/>
                <a:cs typeface="Calibri"/>
              </a:rPr>
              <a:t> </a:t>
            </a:r>
            <a:r>
              <a:rPr lang="en-US" sz="1200" spc="-39" dirty="0" err="1">
                <a:latin typeface="+mn-lt"/>
                <a:cs typeface="Calibri"/>
              </a:rPr>
              <a:t>P</a:t>
            </a:r>
            <a:r>
              <a:rPr lang="en-US" sz="1200" spc="0" dirty="0" err="1">
                <a:latin typeface="+mn-lt"/>
                <a:cs typeface="Calibri"/>
              </a:rPr>
              <a:t>el</a:t>
            </a:r>
            <a:r>
              <a:rPr lang="en-US" sz="1200" spc="-34" dirty="0" err="1">
                <a:latin typeface="+mn-lt"/>
                <a:cs typeface="Calibri"/>
              </a:rPr>
              <a:t>a</a:t>
            </a:r>
            <a:r>
              <a:rPr lang="en-US" sz="1200" spc="-25" dirty="0" err="1">
                <a:latin typeface="+mn-lt"/>
                <a:cs typeface="Calibri"/>
              </a:rPr>
              <a:t>y</a:t>
            </a:r>
            <a:r>
              <a:rPr lang="en-US" sz="1200" spc="0" dirty="0" err="1">
                <a:latin typeface="+mn-lt"/>
                <a:cs typeface="Calibri"/>
              </a:rPr>
              <a:t>a</a:t>
            </a:r>
            <a:r>
              <a:rPr lang="en-US" sz="1200" spc="-34" dirty="0" err="1">
                <a:latin typeface="+mn-lt"/>
                <a:cs typeface="Calibri"/>
              </a:rPr>
              <a:t>r</a:t>
            </a:r>
            <a:r>
              <a:rPr lang="en-US" sz="1200" spc="0" dirty="0" err="1">
                <a:latin typeface="+mn-lt"/>
                <a:cs typeface="Calibri"/>
              </a:rPr>
              <a:t>an</a:t>
            </a:r>
            <a:endParaRPr lang="en-US" sz="1200" dirty="0">
              <a:latin typeface="+mn-lt"/>
              <a:cs typeface="Calibri"/>
            </a:endParaRPr>
          </a:p>
          <a:p>
            <a:pPr marL="12700" marR="34290">
              <a:lnSpc>
                <a:spcPts val="2160"/>
              </a:lnSpc>
              <a:spcBef>
                <a:spcPts val="108"/>
              </a:spcBef>
            </a:pPr>
            <a:r>
              <a:rPr lang="en-US" sz="1800" b="1" spc="0" baseline="1517" dirty="0">
                <a:latin typeface="+mn-lt"/>
                <a:cs typeface="Calibri"/>
              </a:rPr>
              <a:t>P</a:t>
            </a:r>
            <a:r>
              <a:rPr lang="en-US" sz="1800" b="1" spc="4" baseline="1517" dirty="0">
                <a:latin typeface="+mn-lt"/>
                <a:cs typeface="Calibri"/>
              </a:rPr>
              <a:t>B</a:t>
            </a:r>
            <a:r>
              <a:rPr lang="en-US" sz="1800" b="1" spc="0" baseline="1517" dirty="0">
                <a:latin typeface="+mn-lt"/>
                <a:cs typeface="Calibri"/>
              </a:rPr>
              <a:t>M</a:t>
            </a:r>
            <a:r>
              <a:rPr lang="en-US" sz="1800" b="1" spc="14" baseline="1517" dirty="0">
                <a:latin typeface="+mn-lt"/>
                <a:cs typeface="Calibri"/>
              </a:rPr>
              <a:t> </a:t>
            </a:r>
            <a:r>
              <a:rPr lang="en-US" sz="1800" b="1" spc="0" baseline="1517" dirty="0">
                <a:latin typeface="+mn-lt"/>
                <a:cs typeface="Calibri"/>
              </a:rPr>
              <a:t>:</a:t>
            </a:r>
            <a:r>
              <a:rPr lang="en-US" sz="1800" b="1" spc="4" baseline="1517" dirty="0">
                <a:latin typeface="+mn-lt"/>
                <a:cs typeface="Calibri"/>
              </a:rPr>
              <a:t> </a:t>
            </a:r>
            <a:r>
              <a:rPr lang="en-US" sz="1800" spc="-39" baseline="1517" dirty="0">
                <a:latin typeface="+mn-lt"/>
                <a:cs typeface="Calibri"/>
              </a:rPr>
              <a:t>P</a:t>
            </a:r>
            <a:r>
              <a:rPr lang="en-US" sz="1800" spc="0" baseline="1517" dirty="0">
                <a:latin typeface="+mn-lt"/>
                <a:cs typeface="Calibri"/>
              </a:rPr>
              <a:t>eru</a:t>
            </a:r>
            <a:r>
              <a:rPr lang="en-US" sz="1800" spc="4" baseline="1517" dirty="0">
                <a:latin typeface="+mn-lt"/>
                <a:cs typeface="Calibri"/>
              </a:rPr>
              <a:t>s</a:t>
            </a:r>
            <a:r>
              <a:rPr lang="en-US" sz="1800" spc="0" baseline="1517" dirty="0">
                <a:latin typeface="+mn-lt"/>
                <a:cs typeface="Calibri"/>
              </a:rPr>
              <a:t>ah</a:t>
            </a:r>
            <a:r>
              <a:rPr lang="en-US" sz="1800" spc="4" baseline="1517" dirty="0">
                <a:latin typeface="+mn-lt"/>
                <a:cs typeface="Calibri"/>
              </a:rPr>
              <a:t>a</a:t>
            </a:r>
            <a:r>
              <a:rPr lang="en-US" sz="1800" spc="0" baseline="1517" dirty="0">
                <a:latin typeface="+mn-lt"/>
                <a:cs typeface="Calibri"/>
              </a:rPr>
              <a:t>an </a:t>
            </a:r>
            <a:r>
              <a:rPr lang="en-US" sz="1800" spc="0" baseline="1517" dirty="0" err="1">
                <a:latin typeface="+mn-lt"/>
                <a:cs typeface="Calibri"/>
              </a:rPr>
              <a:t>Bo</a:t>
            </a:r>
            <a:r>
              <a:rPr lang="en-US" sz="1800" spc="4" baseline="1517" dirty="0" err="1">
                <a:latin typeface="+mn-lt"/>
                <a:cs typeface="Calibri"/>
              </a:rPr>
              <a:t>n</a:t>
            </a:r>
            <a:r>
              <a:rPr lang="en-US" sz="1800" spc="0" baseline="1517" dirty="0" err="1">
                <a:latin typeface="+mn-lt"/>
                <a:cs typeface="Calibri"/>
              </a:rPr>
              <a:t>g</a:t>
            </a:r>
            <a:r>
              <a:rPr lang="en-US" sz="1800" spc="-34" baseline="1517" dirty="0" err="1">
                <a:latin typeface="+mn-lt"/>
                <a:cs typeface="Calibri"/>
              </a:rPr>
              <a:t>k</a:t>
            </a:r>
            <a:r>
              <a:rPr lang="en-US" sz="1800" spc="0" baseline="1517" dirty="0" err="1">
                <a:latin typeface="+mn-lt"/>
                <a:cs typeface="Calibri"/>
              </a:rPr>
              <a:t>ar</a:t>
            </a:r>
            <a:r>
              <a:rPr lang="en-US" sz="1800" spc="0" baseline="1517" dirty="0">
                <a:latin typeface="+mn-lt"/>
                <a:cs typeface="Calibri"/>
              </a:rPr>
              <a:t> </a:t>
            </a:r>
            <a:r>
              <a:rPr lang="en-US" sz="1800" spc="0" baseline="1517" dirty="0" err="1">
                <a:latin typeface="+mn-lt"/>
                <a:cs typeface="Calibri"/>
              </a:rPr>
              <a:t>Mu</a:t>
            </a:r>
            <a:r>
              <a:rPr lang="en-US" sz="1800" spc="-9" baseline="1517" dirty="0" err="1">
                <a:latin typeface="+mn-lt"/>
                <a:cs typeface="Calibri"/>
              </a:rPr>
              <a:t>a</a:t>
            </a:r>
            <a:r>
              <a:rPr lang="en-US" sz="1800" spc="0" baseline="1517" dirty="0" err="1">
                <a:latin typeface="+mn-lt"/>
                <a:cs typeface="Calibri"/>
              </a:rPr>
              <a:t>t</a:t>
            </a:r>
            <a:endParaRPr lang="en-US" sz="1200" dirty="0">
              <a:latin typeface="+mn-lt"/>
              <a:cs typeface="Calibri"/>
            </a:endParaRPr>
          </a:p>
          <a:p>
            <a:pPr marL="12700" marR="34290">
              <a:lnSpc>
                <a:spcPts val="2160"/>
              </a:lnSpc>
            </a:pPr>
            <a:r>
              <a:rPr lang="en-US" sz="1800" b="1" spc="0" baseline="1517" dirty="0">
                <a:latin typeface="+mn-lt"/>
                <a:cs typeface="Calibri"/>
              </a:rPr>
              <a:t>J</a:t>
            </a:r>
            <a:r>
              <a:rPr lang="en-US" sz="1800" b="1" spc="4" baseline="1517" dirty="0">
                <a:latin typeface="+mn-lt"/>
                <a:cs typeface="Calibri"/>
              </a:rPr>
              <a:t>P</a:t>
            </a:r>
            <a:r>
              <a:rPr lang="en-US" sz="1800" b="1" spc="0" baseline="1517" dirty="0">
                <a:latin typeface="+mn-lt"/>
                <a:cs typeface="Calibri"/>
              </a:rPr>
              <a:t>T :</a:t>
            </a:r>
            <a:r>
              <a:rPr lang="en-US" sz="1800" b="1" spc="9" baseline="1517" dirty="0">
                <a:latin typeface="+mn-lt"/>
                <a:cs typeface="Calibri"/>
              </a:rPr>
              <a:t> </a:t>
            </a:r>
            <a:r>
              <a:rPr lang="en-US" sz="1800" spc="0" baseline="1517" dirty="0" err="1">
                <a:latin typeface="+mn-lt"/>
                <a:cs typeface="Calibri"/>
              </a:rPr>
              <a:t>Ja</a:t>
            </a:r>
            <a:r>
              <a:rPr lang="en-US" sz="1800" spc="4" baseline="1517" dirty="0" err="1">
                <a:latin typeface="+mn-lt"/>
                <a:cs typeface="Calibri"/>
              </a:rPr>
              <a:t>s</a:t>
            </a:r>
            <a:r>
              <a:rPr lang="en-US" sz="1800" spc="0" baseline="1517" dirty="0" err="1">
                <a:latin typeface="+mn-lt"/>
                <a:cs typeface="Calibri"/>
              </a:rPr>
              <a:t>a</a:t>
            </a:r>
            <a:r>
              <a:rPr lang="en-US" sz="1800" spc="-9" baseline="1517" dirty="0">
                <a:latin typeface="+mn-lt"/>
                <a:cs typeface="Calibri"/>
              </a:rPr>
              <a:t> </a:t>
            </a:r>
            <a:r>
              <a:rPr lang="en-US" sz="1800" spc="-39" baseline="1517" dirty="0" err="1">
                <a:latin typeface="+mn-lt"/>
                <a:cs typeface="Calibri"/>
              </a:rPr>
              <a:t>P</a:t>
            </a:r>
            <a:r>
              <a:rPr lang="en-US" sz="1800" spc="0" baseline="1517" dirty="0" err="1">
                <a:latin typeface="+mn-lt"/>
                <a:cs typeface="Calibri"/>
              </a:rPr>
              <a:t>e</a:t>
            </a:r>
            <a:r>
              <a:rPr lang="en-US" sz="1800" spc="4" baseline="1517" dirty="0" err="1">
                <a:latin typeface="+mn-lt"/>
                <a:cs typeface="Calibri"/>
              </a:rPr>
              <a:t>n</a:t>
            </a:r>
            <a:r>
              <a:rPr lang="en-US" sz="1800" spc="0" baseline="1517" dirty="0" err="1">
                <a:latin typeface="+mn-lt"/>
                <a:cs typeface="Calibri"/>
              </a:rPr>
              <a:t>g</a:t>
            </a:r>
            <a:r>
              <a:rPr lang="en-US" sz="1800" spc="4" baseline="1517" dirty="0" err="1">
                <a:latin typeface="+mn-lt"/>
                <a:cs typeface="Calibri"/>
              </a:rPr>
              <a:t>u</a:t>
            </a:r>
            <a:r>
              <a:rPr lang="en-US" sz="1800" spc="0" baseline="1517" dirty="0" err="1">
                <a:latin typeface="+mn-lt"/>
                <a:cs typeface="Calibri"/>
              </a:rPr>
              <a:t>rusan</a:t>
            </a:r>
            <a:r>
              <a:rPr lang="en-US" sz="1800" spc="14" baseline="1517" dirty="0">
                <a:latin typeface="+mn-lt"/>
                <a:cs typeface="Calibri"/>
              </a:rPr>
              <a:t> </a:t>
            </a:r>
            <a:r>
              <a:rPr lang="en-US" sz="1800" spc="-109" baseline="1517" dirty="0" err="1">
                <a:latin typeface="+mn-lt"/>
                <a:cs typeface="Calibri"/>
              </a:rPr>
              <a:t>T</a:t>
            </a:r>
            <a:r>
              <a:rPr lang="en-US" sz="1800" spc="-39" baseline="1517" dirty="0" err="1">
                <a:latin typeface="+mn-lt"/>
                <a:cs typeface="Calibri"/>
              </a:rPr>
              <a:t>r</a:t>
            </a:r>
            <a:r>
              <a:rPr lang="en-US" sz="1800" spc="0" baseline="1517" dirty="0" err="1">
                <a:latin typeface="+mn-lt"/>
                <a:cs typeface="Calibri"/>
              </a:rPr>
              <a:t>an</a:t>
            </a:r>
            <a:r>
              <a:rPr lang="en-US" sz="1800" spc="4" baseline="1517" dirty="0" err="1">
                <a:latin typeface="+mn-lt"/>
                <a:cs typeface="Calibri"/>
              </a:rPr>
              <a:t>s</a:t>
            </a:r>
            <a:r>
              <a:rPr lang="en-US" sz="1800" spc="0" baseline="1517" dirty="0" err="1">
                <a:latin typeface="+mn-lt"/>
                <a:cs typeface="Calibri"/>
              </a:rPr>
              <a:t>por</a:t>
            </a:r>
            <a:r>
              <a:rPr lang="en-US" sz="1800" spc="-29" baseline="1517" dirty="0" err="1">
                <a:latin typeface="+mn-lt"/>
                <a:cs typeface="Calibri"/>
              </a:rPr>
              <a:t>t</a:t>
            </a:r>
            <a:r>
              <a:rPr lang="en-US" sz="1800" spc="0" baseline="1517" dirty="0" err="1">
                <a:latin typeface="+mn-lt"/>
                <a:cs typeface="Calibri"/>
              </a:rPr>
              <a:t>a</a:t>
            </a:r>
            <a:r>
              <a:rPr lang="en-US" sz="1800" spc="4" baseline="1517" dirty="0" err="1">
                <a:latin typeface="+mn-lt"/>
                <a:cs typeface="Calibri"/>
              </a:rPr>
              <a:t>s</a:t>
            </a:r>
            <a:r>
              <a:rPr lang="en-US" sz="1800" spc="0" baseline="1517" dirty="0" err="1">
                <a:latin typeface="+mn-lt"/>
                <a:cs typeface="Calibri"/>
              </a:rPr>
              <a:t>i</a:t>
            </a:r>
            <a:endParaRPr lang="en-US" sz="1200" dirty="0">
              <a:latin typeface="+mn-lt"/>
              <a:cs typeface="Calibri"/>
            </a:endParaRPr>
          </a:p>
          <a:p>
            <a:pPr marL="12700" marR="34290">
              <a:lnSpc>
                <a:spcPts val="2160"/>
              </a:lnSpc>
            </a:pPr>
            <a:r>
              <a:rPr lang="en-US" sz="1800" b="1" baseline="1517" dirty="0">
                <a:cs typeface="Calibri"/>
              </a:rPr>
              <a:t>RPK</a:t>
            </a:r>
            <a:r>
              <a:rPr lang="en-US" sz="1800" b="1" spc="4" baseline="1517" dirty="0">
                <a:cs typeface="Calibri"/>
              </a:rPr>
              <a:t> </a:t>
            </a:r>
            <a:r>
              <a:rPr lang="en-US" sz="1800" baseline="1517" dirty="0">
                <a:cs typeface="Calibri"/>
              </a:rPr>
              <a:t>:</a:t>
            </a:r>
            <a:r>
              <a:rPr lang="en-US" sz="1800" spc="9" baseline="1517" dirty="0">
                <a:cs typeface="Calibri"/>
              </a:rPr>
              <a:t> </a:t>
            </a:r>
            <a:r>
              <a:rPr lang="en-US" sz="1800" spc="-44" baseline="1517" dirty="0" err="1">
                <a:cs typeface="Calibri"/>
              </a:rPr>
              <a:t>R</a:t>
            </a:r>
            <a:r>
              <a:rPr lang="en-US" sz="1800" baseline="1517" dirty="0" err="1">
                <a:cs typeface="Calibri"/>
              </a:rPr>
              <a:t>en</a:t>
            </a:r>
            <a:r>
              <a:rPr lang="en-US" sz="1800" spc="-14" baseline="1517" dirty="0" err="1">
                <a:cs typeface="Calibri"/>
              </a:rPr>
              <a:t>c</a:t>
            </a:r>
            <a:r>
              <a:rPr lang="en-US" sz="1800" baseline="1517" dirty="0" err="1">
                <a:cs typeface="Calibri"/>
              </a:rPr>
              <a:t>ana</a:t>
            </a:r>
            <a:r>
              <a:rPr lang="en-US" sz="1800" spc="29" baseline="1517" dirty="0">
                <a:cs typeface="Calibri"/>
              </a:rPr>
              <a:t> </a:t>
            </a:r>
            <a:r>
              <a:rPr lang="en-US" sz="1800" spc="-44" baseline="1517" dirty="0" err="1">
                <a:cs typeface="Calibri"/>
              </a:rPr>
              <a:t>P</a:t>
            </a:r>
            <a:r>
              <a:rPr lang="en-US" sz="1800" baseline="1517" dirty="0" err="1">
                <a:cs typeface="Calibri"/>
              </a:rPr>
              <a:t>eng</a:t>
            </a:r>
            <a:r>
              <a:rPr lang="en-US" sz="1800" spc="-4" baseline="1517" dirty="0" err="1">
                <a:cs typeface="Calibri"/>
              </a:rPr>
              <a:t>o</a:t>
            </a:r>
            <a:r>
              <a:rPr lang="en-US" sz="1800" baseline="1517" dirty="0" err="1">
                <a:cs typeface="Calibri"/>
              </a:rPr>
              <a:t>pe</a:t>
            </a:r>
            <a:r>
              <a:rPr lang="en-US" sz="1800" spc="-34" baseline="1517" dirty="0" err="1">
                <a:cs typeface="Calibri"/>
              </a:rPr>
              <a:t>r</a:t>
            </a:r>
            <a:r>
              <a:rPr lang="en-US" sz="1800" baseline="1517" dirty="0" err="1">
                <a:cs typeface="Calibri"/>
              </a:rPr>
              <a:t>asian</a:t>
            </a:r>
            <a:r>
              <a:rPr lang="en-US" sz="1800" baseline="1517" dirty="0">
                <a:cs typeface="Calibri"/>
              </a:rPr>
              <a:t> </a:t>
            </a:r>
            <a:r>
              <a:rPr lang="en-US" sz="1800" spc="-25" baseline="1517" dirty="0" err="1">
                <a:cs typeface="Calibri"/>
              </a:rPr>
              <a:t>K</a:t>
            </a:r>
            <a:r>
              <a:rPr lang="en-US" sz="1800" baseline="1517" dirty="0" err="1">
                <a:cs typeface="Calibri"/>
              </a:rPr>
              <a:t>apal</a:t>
            </a:r>
            <a:endParaRPr lang="en-US" sz="1800" baseline="1517" dirty="0">
              <a:cs typeface="Calibri"/>
            </a:endParaRPr>
          </a:p>
          <a:p>
            <a:pPr marL="12700" marR="34290">
              <a:lnSpc>
                <a:spcPts val="2160"/>
              </a:lnSpc>
            </a:pPr>
            <a:r>
              <a:rPr lang="en-US" sz="1800" b="1" baseline="1517" dirty="0">
                <a:cs typeface="Calibri"/>
              </a:rPr>
              <a:t>P</a:t>
            </a:r>
            <a:r>
              <a:rPr lang="en-US" sz="1800" b="1" spc="4" baseline="1517" dirty="0">
                <a:cs typeface="Calibri"/>
              </a:rPr>
              <a:t>K</a:t>
            </a:r>
            <a:r>
              <a:rPr lang="en-US" sz="1800" b="1" baseline="1517" dirty="0">
                <a:cs typeface="Calibri"/>
              </a:rPr>
              <a:t>K</a:t>
            </a:r>
            <a:r>
              <a:rPr lang="en-US" sz="1800" b="1" spc="9" baseline="1517" dirty="0">
                <a:cs typeface="Calibri"/>
              </a:rPr>
              <a:t> </a:t>
            </a:r>
            <a:r>
              <a:rPr lang="en-US" sz="1800" baseline="1517" dirty="0">
                <a:cs typeface="Calibri"/>
              </a:rPr>
              <a:t>:</a:t>
            </a:r>
            <a:r>
              <a:rPr lang="en-US" sz="1800" spc="9" baseline="1517" dirty="0">
                <a:cs typeface="Calibri"/>
              </a:rPr>
              <a:t> </a:t>
            </a:r>
            <a:r>
              <a:rPr lang="en-US" sz="1800" spc="-39" baseline="1517" dirty="0" err="1">
                <a:cs typeface="Calibri"/>
              </a:rPr>
              <a:t>P</a:t>
            </a:r>
            <a:r>
              <a:rPr lang="en-US" sz="1800" baseline="1517" dirty="0" err="1">
                <a:cs typeface="Calibri"/>
              </a:rPr>
              <a:t>em</a:t>
            </a:r>
            <a:r>
              <a:rPr lang="en-US" sz="1800" spc="9" baseline="1517" dirty="0" err="1">
                <a:cs typeface="Calibri"/>
              </a:rPr>
              <a:t>b</a:t>
            </a:r>
            <a:r>
              <a:rPr lang="en-US" sz="1800" baseline="1517" dirty="0" err="1">
                <a:cs typeface="Calibri"/>
              </a:rPr>
              <a:t>er</a:t>
            </a:r>
            <a:r>
              <a:rPr lang="en-US" sz="1800" spc="-4" baseline="1517" dirty="0" err="1">
                <a:cs typeface="Calibri"/>
              </a:rPr>
              <a:t>i</a:t>
            </a:r>
            <a:r>
              <a:rPr lang="en-US" sz="1800" spc="-25" baseline="1517" dirty="0" err="1">
                <a:cs typeface="Calibri"/>
              </a:rPr>
              <a:t>t</a:t>
            </a:r>
            <a:r>
              <a:rPr lang="en-US" sz="1800" baseline="1517" dirty="0" err="1">
                <a:cs typeface="Calibri"/>
              </a:rPr>
              <a:t>ah</a:t>
            </a:r>
            <a:r>
              <a:rPr lang="en-US" sz="1800" spc="4" baseline="1517" dirty="0" err="1">
                <a:cs typeface="Calibri"/>
              </a:rPr>
              <a:t>u</a:t>
            </a:r>
            <a:r>
              <a:rPr lang="en-US" sz="1800" baseline="1517" dirty="0" err="1">
                <a:cs typeface="Calibri"/>
              </a:rPr>
              <a:t>an</a:t>
            </a:r>
            <a:r>
              <a:rPr lang="en-US" sz="1800" spc="19" baseline="1517" dirty="0">
                <a:cs typeface="Calibri"/>
              </a:rPr>
              <a:t> </a:t>
            </a:r>
            <a:r>
              <a:rPr lang="en-US" sz="1800" spc="-34" baseline="1517" dirty="0" err="1">
                <a:cs typeface="Calibri"/>
              </a:rPr>
              <a:t>K</a:t>
            </a:r>
            <a:r>
              <a:rPr lang="en-US" sz="1800" baseline="1517" dirty="0" err="1">
                <a:cs typeface="Calibri"/>
              </a:rPr>
              <a:t>e</a:t>
            </a:r>
            <a:r>
              <a:rPr lang="en-US" sz="1800" spc="4" baseline="1517" dirty="0" err="1">
                <a:cs typeface="Calibri"/>
              </a:rPr>
              <a:t>d</a:t>
            </a:r>
            <a:r>
              <a:rPr lang="en-US" sz="1800" spc="-9" baseline="1517" dirty="0" err="1">
                <a:cs typeface="Calibri"/>
              </a:rPr>
              <a:t>a</a:t>
            </a:r>
            <a:r>
              <a:rPr lang="en-US" sz="1800" spc="-25" baseline="1517" dirty="0" err="1">
                <a:cs typeface="Calibri"/>
              </a:rPr>
              <a:t>t</a:t>
            </a:r>
            <a:r>
              <a:rPr lang="en-US" sz="1800" baseline="1517" dirty="0" err="1">
                <a:cs typeface="Calibri"/>
              </a:rPr>
              <a:t>an</a:t>
            </a:r>
            <a:r>
              <a:rPr lang="en-US" sz="1800" spc="-25" baseline="1517" dirty="0" err="1">
                <a:cs typeface="Calibri"/>
              </a:rPr>
              <a:t>g</a:t>
            </a:r>
            <a:r>
              <a:rPr lang="en-US" sz="1800" baseline="1517" dirty="0" err="1">
                <a:cs typeface="Calibri"/>
              </a:rPr>
              <a:t>an</a:t>
            </a:r>
            <a:r>
              <a:rPr lang="en-US" sz="1800" spc="19" baseline="1517" dirty="0">
                <a:cs typeface="Calibri"/>
              </a:rPr>
              <a:t> </a:t>
            </a:r>
            <a:r>
              <a:rPr lang="en-US" sz="1800" spc="-25" baseline="1517" dirty="0" err="1">
                <a:cs typeface="Calibri"/>
              </a:rPr>
              <a:t>K</a:t>
            </a:r>
            <a:r>
              <a:rPr lang="en-US" sz="1800" baseline="1517" dirty="0" err="1">
                <a:cs typeface="Calibri"/>
              </a:rPr>
              <a:t>ap</a:t>
            </a:r>
            <a:r>
              <a:rPr lang="en-US" sz="1800" spc="4" baseline="1517" dirty="0" err="1">
                <a:cs typeface="Calibri"/>
              </a:rPr>
              <a:t>a</a:t>
            </a:r>
            <a:r>
              <a:rPr lang="en-US" sz="1800" baseline="1517" dirty="0" err="1">
                <a:cs typeface="Calibri"/>
              </a:rPr>
              <a:t>l</a:t>
            </a:r>
            <a:endParaRPr lang="en-US" sz="1800" b="1" spc="0" baseline="1517" dirty="0">
              <a:latin typeface="+mn-lt"/>
              <a:cs typeface="Calibri"/>
            </a:endParaRPr>
          </a:p>
          <a:p>
            <a:pPr marL="12700" marR="34290">
              <a:lnSpc>
                <a:spcPts val="2160"/>
              </a:lnSpc>
            </a:pPr>
            <a:r>
              <a:rPr lang="en-US" sz="1800" b="1" baseline="1517" dirty="0">
                <a:cs typeface="Calibri"/>
              </a:rPr>
              <a:t>S</a:t>
            </a:r>
            <a:r>
              <a:rPr lang="en-US" sz="1800" b="1" spc="4" baseline="1517" dirty="0">
                <a:cs typeface="Calibri"/>
              </a:rPr>
              <a:t>P</a:t>
            </a:r>
            <a:r>
              <a:rPr lang="en-US" sz="1800" b="1" baseline="1517" dirty="0">
                <a:cs typeface="Calibri"/>
              </a:rPr>
              <a:t>M</a:t>
            </a:r>
            <a:r>
              <a:rPr lang="en-US" sz="1800" b="1" spc="9" baseline="1517" dirty="0">
                <a:cs typeface="Calibri"/>
              </a:rPr>
              <a:t> </a:t>
            </a:r>
            <a:r>
              <a:rPr lang="en-US" sz="1800" baseline="1517" dirty="0">
                <a:cs typeface="Calibri"/>
              </a:rPr>
              <a:t>:</a:t>
            </a:r>
            <a:r>
              <a:rPr lang="en-US" sz="1800" spc="9" baseline="1517" dirty="0">
                <a:cs typeface="Calibri"/>
              </a:rPr>
              <a:t> </a:t>
            </a:r>
            <a:r>
              <a:rPr lang="en-US" sz="1800" baseline="1517" dirty="0">
                <a:cs typeface="Calibri"/>
              </a:rPr>
              <a:t>Su</a:t>
            </a:r>
            <a:r>
              <a:rPr lang="en-US" sz="1800" spc="-34" baseline="1517" dirty="0">
                <a:cs typeface="Calibri"/>
              </a:rPr>
              <a:t>r</a:t>
            </a:r>
            <a:r>
              <a:rPr lang="en-US" sz="1800" spc="-9" baseline="1517" dirty="0">
                <a:cs typeface="Calibri"/>
              </a:rPr>
              <a:t>a</a:t>
            </a:r>
            <a:r>
              <a:rPr lang="en-US" sz="1800" baseline="1517" dirty="0">
                <a:cs typeface="Calibri"/>
              </a:rPr>
              <a:t>t</a:t>
            </a:r>
            <a:r>
              <a:rPr lang="en-US" sz="1800" spc="-9" baseline="1517" dirty="0">
                <a:cs typeface="Calibri"/>
              </a:rPr>
              <a:t> </a:t>
            </a:r>
            <a:r>
              <a:rPr lang="en-US" sz="1800" spc="-39" baseline="1517" dirty="0" err="1">
                <a:cs typeface="Calibri"/>
              </a:rPr>
              <a:t>P</a:t>
            </a:r>
            <a:r>
              <a:rPr lang="en-US" sz="1800" baseline="1517" dirty="0" err="1">
                <a:cs typeface="Calibri"/>
              </a:rPr>
              <a:t>e</a:t>
            </a:r>
            <a:r>
              <a:rPr lang="en-US" sz="1800" spc="-34" baseline="1517" dirty="0" err="1">
                <a:cs typeface="Calibri"/>
              </a:rPr>
              <a:t>r</a:t>
            </a:r>
            <a:r>
              <a:rPr lang="en-US" sz="1800" baseline="1517" dirty="0" err="1">
                <a:cs typeface="Calibri"/>
              </a:rPr>
              <a:t>se</a:t>
            </a:r>
            <a:r>
              <a:rPr lang="en-US" sz="1800" spc="-4" baseline="1517" dirty="0" err="1">
                <a:cs typeface="Calibri"/>
              </a:rPr>
              <a:t>t</a:t>
            </a:r>
            <a:r>
              <a:rPr lang="en-US" sz="1800" baseline="1517" dirty="0" err="1">
                <a:cs typeface="Calibri"/>
              </a:rPr>
              <a:t>uj</a:t>
            </a:r>
            <a:r>
              <a:rPr lang="en-US" sz="1800" spc="4" baseline="1517" dirty="0" err="1">
                <a:cs typeface="Calibri"/>
              </a:rPr>
              <a:t>u</a:t>
            </a:r>
            <a:r>
              <a:rPr lang="en-US" sz="1800" baseline="1517" dirty="0" err="1">
                <a:cs typeface="Calibri"/>
              </a:rPr>
              <a:t>an</a:t>
            </a:r>
            <a:r>
              <a:rPr lang="en-US" sz="1800" spc="19" baseline="1517" dirty="0">
                <a:cs typeface="Calibri"/>
              </a:rPr>
              <a:t> </a:t>
            </a:r>
            <a:r>
              <a:rPr lang="en-US" sz="1800" spc="-25" baseline="1517" dirty="0" err="1">
                <a:cs typeface="Calibri"/>
              </a:rPr>
              <a:t>K</a:t>
            </a:r>
            <a:r>
              <a:rPr lang="en-US" sz="1800" baseline="1517" dirty="0" err="1">
                <a:cs typeface="Calibri"/>
              </a:rPr>
              <a:t>ap</a:t>
            </a:r>
            <a:r>
              <a:rPr lang="en-US" sz="1800" spc="4" baseline="1517" dirty="0" err="1">
                <a:cs typeface="Calibri"/>
              </a:rPr>
              <a:t>a</a:t>
            </a:r>
            <a:r>
              <a:rPr lang="en-US" sz="1800" baseline="1517" dirty="0" err="1">
                <a:cs typeface="Calibri"/>
              </a:rPr>
              <a:t>l</a:t>
            </a:r>
            <a:r>
              <a:rPr lang="en-US" sz="1800" baseline="1517" dirty="0">
                <a:cs typeface="Calibri"/>
              </a:rPr>
              <a:t> </a:t>
            </a:r>
            <a:r>
              <a:rPr lang="en-US" sz="1800" baseline="1517" dirty="0" err="1">
                <a:cs typeface="Calibri"/>
              </a:rPr>
              <a:t>Mas</a:t>
            </a:r>
            <a:r>
              <a:rPr lang="en-US" sz="1800" spc="4" baseline="1517" dirty="0" err="1">
                <a:cs typeface="Calibri"/>
              </a:rPr>
              <a:t>u</a:t>
            </a:r>
            <a:r>
              <a:rPr lang="en-US" sz="1800" baseline="1517" dirty="0" err="1">
                <a:cs typeface="Calibri"/>
              </a:rPr>
              <a:t>k</a:t>
            </a:r>
            <a:endParaRPr lang="en-US" dirty="0">
              <a:cs typeface="Calibri"/>
            </a:endParaRPr>
          </a:p>
          <a:p>
            <a:pPr marL="12700" marR="34290">
              <a:lnSpc>
                <a:spcPts val="2160"/>
              </a:lnSpc>
            </a:pPr>
            <a:r>
              <a:rPr lang="en-US" sz="1800" b="1" baseline="1517" dirty="0">
                <a:cs typeface="Calibri"/>
              </a:rPr>
              <a:t>RKBM</a:t>
            </a:r>
            <a:r>
              <a:rPr lang="en-US" sz="1800" b="1" spc="19" baseline="1517" dirty="0">
                <a:cs typeface="Calibri"/>
              </a:rPr>
              <a:t> </a:t>
            </a:r>
            <a:r>
              <a:rPr lang="en-US" sz="1800" baseline="1517" dirty="0">
                <a:cs typeface="Calibri"/>
              </a:rPr>
              <a:t>:</a:t>
            </a:r>
            <a:r>
              <a:rPr lang="en-US" sz="1800" spc="9" baseline="1517" dirty="0">
                <a:cs typeface="Calibri"/>
              </a:rPr>
              <a:t> </a:t>
            </a:r>
            <a:r>
              <a:rPr lang="en-US" sz="1800" spc="-39" baseline="1517" dirty="0" err="1">
                <a:cs typeface="Calibri"/>
              </a:rPr>
              <a:t>R</a:t>
            </a:r>
            <a:r>
              <a:rPr lang="en-US" sz="1800" baseline="1517" dirty="0" err="1">
                <a:cs typeface="Calibri"/>
              </a:rPr>
              <a:t>e</a:t>
            </a:r>
            <a:r>
              <a:rPr lang="en-US" sz="1800" spc="4" baseline="1517" dirty="0" err="1">
                <a:cs typeface="Calibri"/>
              </a:rPr>
              <a:t>n</a:t>
            </a:r>
            <a:r>
              <a:rPr lang="en-US" sz="1800" spc="-19" baseline="1517" dirty="0" err="1">
                <a:cs typeface="Calibri"/>
              </a:rPr>
              <a:t>c</a:t>
            </a:r>
            <a:r>
              <a:rPr lang="en-US" sz="1800" baseline="1517" dirty="0" err="1">
                <a:cs typeface="Calibri"/>
              </a:rPr>
              <a:t>ana</a:t>
            </a:r>
            <a:r>
              <a:rPr lang="en-US" sz="1800" spc="19" baseline="1517" dirty="0">
                <a:cs typeface="Calibri"/>
              </a:rPr>
              <a:t> </a:t>
            </a:r>
            <a:r>
              <a:rPr lang="en-US" sz="1800" spc="-34" baseline="1517" dirty="0" err="1">
                <a:cs typeface="Calibri"/>
              </a:rPr>
              <a:t>K</a:t>
            </a:r>
            <a:r>
              <a:rPr lang="en-US" sz="1800" baseline="1517" dirty="0" err="1">
                <a:cs typeface="Calibri"/>
              </a:rPr>
              <a:t>erja</a:t>
            </a:r>
            <a:r>
              <a:rPr lang="en-US" sz="1800" spc="4" baseline="1517" dirty="0">
                <a:cs typeface="Calibri"/>
              </a:rPr>
              <a:t> </a:t>
            </a:r>
            <a:r>
              <a:rPr lang="en-US" sz="1800" baseline="1517" dirty="0" err="1">
                <a:cs typeface="Calibri"/>
              </a:rPr>
              <a:t>Bo</a:t>
            </a:r>
            <a:r>
              <a:rPr lang="en-US" sz="1800" spc="4" baseline="1517" dirty="0" err="1">
                <a:cs typeface="Calibri"/>
              </a:rPr>
              <a:t>n</a:t>
            </a:r>
            <a:r>
              <a:rPr lang="en-US" sz="1800" baseline="1517" dirty="0" err="1">
                <a:cs typeface="Calibri"/>
              </a:rPr>
              <a:t>g</a:t>
            </a:r>
            <a:r>
              <a:rPr lang="en-US" sz="1800" spc="-34" baseline="1517" dirty="0" err="1">
                <a:cs typeface="Calibri"/>
              </a:rPr>
              <a:t>k</a:t>
            </a:r>
            <a:r>
              <a:rPr lang="en-US" sz="1800" baseline="1517" dirty="0" err="1">
                <a:cs typeface="Calibri"/>
              </a:rPr>
              <a:t>ar</a:t>
            </a:r>
            <a:r>
              <a:rPr lang="en-US" sz="1800" baseline="1517" dirty="0">
                <a:cs typeface="Calibri"/>
              </a:rPr>
              <a:t> </a:t>
            </a:r>
            <a:r>
              <a:rPr lang="en-US" sz="1800" baseline="1517" dirty="0" err="1">
                <a:cs typeface="Calibri"/>
              </a:rPr>
              <a:t>Mu</a:t>
            </a:r>
            <a:r>
              <a:rPr lang="en-US" sz="1800" spc="-9" baseline="1517" dirty="0" err="1">
                <a:cs typeface="Calibri"/>
              </a:rPr>
              <a:t>a</a:t>
            </a:r>
            <a:r>
              <a:rPr lang="en-US" sz="1800" baseline="1517" dirty="0" err="1">
                <a:cs typeface="Calibri"/>
              </a:rPr>
              <a:t>t</a:t>
            </a:r>
            <a:endParaRPr lang="en-US" dirty="0">
              <a:cs typeface="Calibri"/>
            </a:endParaRPr>
          </a:p>
          <a:p>
            <a:pPr marL="12700" marR="34290">
              <a:lnSpc>
                <a:spcPts val="2160"/>
              </a:lnSpc>
            </a:pPr>
            <a:r>
              <a:rPr lang="en-US" sz="1800" b="1" baseline="1517" dirty="0">
                <a:latin typeface="+mn-lt"/>
                <a:cs typeface="Calibri"/>
              </a:rPr>
              <a:t>RPKOP : </a:t>
            </a:r>
            <a:r>
              <a:rPr lang="en-US" sz="1800" baseline="1517" dirty="0" err="1">
                <a:latin typeface="+mn-lt"/>
                <a:cs typeface="Calibri"/>
              </a:rPr>
              <a:t>Rencana</a:t>
            </a:r>
            <a:r>
              <a:rPr lang="en-US" sz="1800" baseline="1517" dirty="0">
                <a:latin typeface="+mn-lt"/>
                <a:cs typeface="Calibri"/>
              </a:rPr>
              <a:t> </a:t>
            </a:r>
            <a:r>
              <a:rPr lang="en-US" sz="1800" baseline="1517" dirty="0" err="1">
                <a:latin typeface="+mn-lt"/>
                <a:cs typeface="Calibri"/>
              </a:rPr>
              <a:t>Penambatan</a:t>
            </a:r>
            <a:r>
              <a:rPr lang="en-US" sz="1800" baseline="1517" dirty="0">
                <a:latin typeface="+mn-lt"/>
                <a:cs typeface="Calibri"/>
              </a:rPr>
              <a:t> </a:t>
            </a:r>
            <a:r>
              <a:rPr lang="en-US" sz="1800" baseline="1517" dirty="0" err="1">
                <a:latin typeface="+mn-lt"/>
                <a:cs typeface="Calibri"/>
              </a:rPr>
              <a:t>Kapal&amp;Operation</a:t>
            </a:r>
            <a:r>
              <a:rPr lang="en-US" sz="1800" dirty="0">
                <a:latin typeface="+mn-lt"/>
                <a:cs typeface="Calibri"/>
              </a:rPr>
              <a:t> </a:t>
            </a:r>
            <a:r>
              <a:rPr lang="en-US" sz="1800" baseline="1517" dirty="0">
                <a:latin typeface="+mn-lt"/>
                <a:cs typeface="Calibri"/>
              </a:rPr>
              <a:t>Planning</a:t>
            </a:r>
          </a:p>
          <a:p>
            <a:pPr marL="12700" marR="34290">
              <a:lnSpc>
                <a:spcPts val="2160"/>
              </a:lnSpc>
            </a:pPr>
            <a:r>
              <a:rPr lang="en-US" b="1" dirty="0">
                <a:cs typeface="Calibri"/>
              </a:rPr>
              <a:t>PPKB :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Permintaan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Pelayanan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Kapal</a:t>
            </a:r>
            <a:r>
              <a:rPr lang="en-US" dirty="0">
                <a:cs typeface="Calibri"/>
              </a:rPr>
              <a:t> &amp; </a:t>
            </a:r>
            <a:r>
              <a:rPr lang="en-US" dirty="0" err="1">
                <a:cs typeface="Calibri"/>
              </a:rPr>
              <a:t>Barang</a:t>
            </a:r>
            <a:endParaRPr lang="en-US" sz="1200" dirty="0">
              <a:latin typeface="+mn-lt"/>
              <a:cs typeface="Calibri"/>
            </a:endParaRPr>
          </a:p>
          <a:p>
            <a:pPr marL="12700">
              <a:lnSpc>
                <a:spcPts val="2160"/>
              </a:lnSpc>
            </a:pPr>
            <a:r>
              <a:rPr lang="en-US" sz="1800" b="1" spc="0" baseline="1517" dirty="0">
                <a:latin typeface="+mn-lt"/>
                <a:cs typeface="Calibri"/>
              </a:rPr>
              <a:t>RPK</a:t>
            </a:r>
            <a:r>
              <a:rPr lang="en-US" sz="1800" b="1" spc="-9" baseline="1517" dirty="0">
                <a:latin typeface="+mn-lt"/>
                <a:cs typeface="Calibri"/>
              </a:rPr>
              <a:t>R</a:t>
            </a:r>
            <a:r>
              <a:rPr lang="en-US" sz="1800" b="1" spc="0" baseline="1517" dirty="0">
                <a:latin typeface="+mn-lt"/>
                <a:cs typeface="Calibri"/>
              </a:rPr>
              <a:t>O </a:t>
            </a:r>
            <a:r>
              <a:rPr lang="en-US" sz="1800" spc="0" baseline="1517" dirty="0">
                <a:latin typeface="+mn-lt"/>
                <a:cs typeface="Calibri"/>
              </a:rPr>
              <a:t>:</a:t>
            </a:r>
            <a:r>
              <a:rPr lang="en-US" sz="1800" spc="9" baseline="1517" dirty="0">
                <a:latin typeface="+mn-lt"/>
                <a:cs typeface="Calibri"/>
              </a:rPr>
              <a:t> </a:t>
            </a:r>
            <a:r>
              <a:rPr lang="en-US" sz="1800" spc="-39" baseline="1517" dirty="0" err="1">
                <a:latin typeface="+mn-lt"/>
                <a:cs typeface="Calibri"/>
              </a:rPr>
              <a:t>R</a:t>
            </a:r>
            <a:r>
              <a:rPr lang="en-US" sz="1800" spc="0" baseline="1517" dirty="0" err="1">
                <a:latin typeface="+mn-lt"/>
                <a:cs typeface="Calibri"/>
              </a:rPr>
              <a:t>e</a:t>
            </a:r>
            <a:r>
              <a:rPr lang="en-US" sz="1800" spc="4" baseline="1517" dirty="0" err="1">
                <a:latin typeface="+mn-lt"/>
                <a:cs typeface="Calibri"/>
              </a:rPr>
              <a:t>n</a:t>
            </a:r>
            <a:r>
              <a:rPr lang="en-US" sz="1800" spc="-19" baseline="1517" dirty="0" err="1">
                <a:latin typeface="+mn-lt"/>
                <a:cs typeface="Calibri"/>
              </a:rPr>
              <a:t>c</a:t>
            </a:r>
            <a:r>
              <a:rPr lang="en-US" sz="1800" spc="0" baseline="1517" dirty="0" err="1">
                <a:latin typeface="+mn-lt"/>
                <a:cs typeface="Calibri"/>
              </a:rPr>
              <a:t>ana</a:t>
            </a:r>
            <a:r>
              <a:rPr lang="en-US" sz="1800" spc="34" baseline="1517" dirty="0">
                <a:latin typeface="+mn-lt"/>
                <a:cs typeface="Calibri"/>
              </a:rPr>
              <a:t> </a:t>
            </a:r>
            <a:r>
              <a:rPr lang="en-US" sz="1800" spc="-39" baseline="1517" dirty="0" err="1">
                <a:latin typeface="+mn-lt"/>
                <a:cs typeface="Calibri"/>
              </a:rPr>
              <a:t>P</a:t>
            </a:r>
            <a:r>
              <a:rPr lang="en-US" sz="1800" spc="0" baseline="1517" dirty="0" err="1">
                <a:latin typeface="+mn-lt"/>
                <a:cs typeface="Calibri"/>
              </a:rPr>
              <a:t>e</a:t>
            </a:r>
            <a:r>
              <a:rPr lang="en-US" sz="1800" spc="4" baseline="1517" dirty="0" err="1">
                <a:latin typeface="+mn-lt"/>
                <a:cs typeface="Calibri"/>
              </a:rPr>
              <a:t>n</a:t>
            </a:r>
            <a:r>
              <a:rPr lang="en-US" sz="1800" spc="0" baseline="1517" dirty="0" err="1">
                <a:latin typeface="+mn-lt"/>
                <a:cs typeface="Calibri"/>
              </a:rPr>
              <a:t>am</a:t>
            </a:r>
            <a:r>
              <a:rPr lang="en-US" sz="1800" spc="4" baseline="1517" dirty="0" err="1">
                <a:latin typeface="+mn-lt"/>
                <a:cs typeface="Calibri"/>
              </a:rPr>
              <a:t>b</a:t>
            </a:r>
            <a:r>
              <a:rPr lang="en-US" sz="1800" spc="-9" baseline="1517" dirty="0" err="1">
                <a:latin typeface="+mn-lt"/>
                <a:cs typeface="Calibri"/>
              </a:rPr>
              <a:t>a</a:t>
            </a:r>
            <a:r>
              <a:rPr lang="en-US" sz="1800" spc="-25" baseline="1517" dirty="0" err="1">
                <a:latin typeface="+mn-lt"/>
                <a:cs typeface="Calibri"/>
              </a:rPr>
              <a:t>t</a:t>
            </a:r>
            <a:r>
              <a:rPr lang="en-US" sz="1800" spc="0" baseline="1517" dirty="0" err="1">
                <a:latin typeface="+mn-lt"/>
                <a:cs typeface="Calibri"/>
              </a:rPr>
              <a:t>an</a:t>
            </a:r>
            <a:r>
              <a:rPr lang="en-US" sz="1800" spc="9" baseline="1517" dirty="0">
                <a:latin typeface="+mn-lt"/>
                <a:cs typeface="Calibri"/>
              </a:rPr>
              <a:t> </a:t>
            </a:r>
            <a:r>
              <a:rPr lang="en-US" sz="1800" spc="-25" baseline="1517" dirty="0" err="1">
                <a:latin typeface="+mn-lt"/>
                <a:cs typeface="Calibri"/>
              </a:rPr>
              <a:t>K</a:t>
            </a:r>
            <a:r>
              <a:rPr lang="en-US" sz="1800" spc="0" baseline="1517" dirty="0" err="1">
                <a:latin typeface="+mn-lt"/>
                <a:cs typeface="Calibri"/>
              </a:rPr>
              <a:t>ap</a:t>
            </a:r>
            <a:r>
              <a:rPr lang="en-US" sz="1800" spc="4" baseline="1517" dirty="0" err="1">
                <a:latin typeface="+mn-lt"/>
                <a:cs typeface="Calibri"/>
              </a:rPr>
              <a:t>a</a:t>
            </a:r>
            <a:r>
              <a:rPr lang="en-US" sz="1800" spc="0" baseline="1517" dirty="0" err="1">
                <a:latin typeface="+mn-lt"/>
                <a:cs typeface="Calibri"/>
              </a:rPr>
              <a:t>l</a:t>
            </a:r>
            <a:r>
              <a:rPr lang="en-US" sz="1800" spc="-4" baseline="1517" dirty="0">
                <a:latin typeface="+mn-lt"/>
                <a:cs typeface="Calibri"/>
              </a:rPr>
              <a:t> </a:t>
            </a:r>
            <a:r>
              <a:rPr lang="en-US" sz="1800" spc="0" baseline="1517" dirty="0">
                <a:latin typeface="+mn-lt"/>
                <a:cs typeface="Calibri"/>
              </a:rPr>
              <a:t>&amp;</a:t>
            </a:r>
            <a:r>
              <a:rPr lang="en-US" sz="1800" spc="9" baseline="1517" dirty="0">
                <a:latin typeface="+mn-lt"/>
                <a:cs typeface="Calibri"/>
              </a:rPr>
              <a:t> </a:t>
            </a:r>
            <a:r>
              <a:rPr lang="en-US" sz="1800" spc="-39" baseline="1517" dirty="0" err="1">
                <a:latin typeface="+mn-lt"/>
                <a:cs typeface="Calibri"/>
              </a:rPr>
              <a:t>R</a:t>
            </a:r>
            <a:r>
              <a:rPr lang="en-US" sz="1800" spc="0" baseline="1517" dirty="0" err="1">
                <a:latin typeface="+mn-lt"/>
                <a:cs typeface="Calibri"/>
              </a:rPr>
              <a:t>e</a:t>
            </a:r>
            <a:r>
              <a:rPr lang="en-US" sz="1800" spc="4" baseline="1517" dirty="0" err="1">
                <a:latin typeface="+mn-lt"/>
                <a:cs typeface="Calibri"/>
              </a:rPr>
              <a:t>n</a:t>
            </a:r>
            <a:r>
              <a:rPr lang="en-US" sz="1800" spc="-19" baseline="1517" dirty="0" err="1">
                <a:latin typeface="+mn-lt"/>
                <a:cs typeface="Calibri"/>
              </a:rPr>
              <a:t>c</a:t>
            </a:r>
            <a:r>
              <a:rPr lang="en-US" sz="1800" spc="0" baseline="1517" dirty="0" err="1">
                <a:latin typeface="+mn-lt"/>
                <a:cs typeface="Calibri"/>
              </a:rPr>
              <a:t>ana</a:t>
            </a:r>
            <a:r>
              <a:rPr lang="en-US" sz="1800" spc="19" baseline="1517" dirty="0">
                <a:latin typeface="+mn-lt"/>
                <a:cs typeface="Calibri"/>
              </a:rPr>
              <a:t> </a:t>
            </a:r>
            <a:r>
              <a:rPr lang="en-US" sz="1800" spc="0" baseline="1517" dirty="0" err="1">
                <a:latin typeface="+mn-lt"/>
                <a:cs typeface="Calibri"/>
              </a:rPr>
              <a:t>Ope</a:t>
            </a:r>
            <a:r>
              <a:rPr lang="en-US" sz="1800" spc="-34" baseline="1517" dirty="0" err="1">
                <a:latin typeface="+mn-lt"/>
                <a:cs typeface="Calibri"/>
              </a:rPr>
              <a:t>r</a:t>
            </a:r>
            <a:r>
              <a:rPr lang="en-US" sz="1800" spc="0" baseline="1517" dirty="0" err="1">
                <a:latin typeface="+mn-lt"/>
                <a:cs typeface="Calibri"/>
              </a:rPr>
              <a:t>a</a:t>
            </a:r>
            <a:r>
              <a:rPr lang="en-US" sz="1800" spc="4" baseline="1517" dirty="0" err="1">
                <a:latin typeface="+mn-lt"/>
                <a:cs typeface="Calibri"/>
              </a:rPr>
              <a:t>s</a:t>
            </a:r>
            <a:r>
              <a:rPr lang="en-US" sz="1800" spc="0" baseline="1517" dirty="0" err="1">
                <a:latin typeface="+mn-lt"/>
                <a:cs typeface="Calibri"/>
              </a:rPr>
              <a:t>i</a:t>
            </a:r>
            <a:endParaRPr lang="en-US" sz="1200" dirty="0">
              <a:latin typeface="+mn-lt"/>
              <a:cs typeface="Calibri"/>
            </a:endParaRPr>
          </a:p>
          <a:p>
            <a:pPr marL="12700" marR="34290">
              <a:lnSpc>
                <a:spcPts val="2165"/>
              </a:lnSpc>
              <a:spcBef>
                <a:spcPts val="0"/>
              </a:spcBef>
            </a:pPr>
            <a:r>
              <a:rPr lang="en-US" sz="1800" b="1" baseline="1517" dirty="0">
                <a:cs typeface="Calibri"/>
              </a:rPr>
              <a:t>P</a:t>
            </a:r>
            <a:r>
              <a:rPr lang="en-US" sz="1800" b="1" spc="4" baseline="1517" dirty="0">
                <a:cs typeface="Calibri"/>
              </a:rPr>
              <a:t>P</a:t>
            </a:r>
            <a:r>
              <a:rPr lang="en-US" sz="1800" b="1" baseline="1517" dirty="0">
                <a:cs typeface="Calibri"/>
              </a:rPr>
              <a:t>K</a:t>
            </a:r>
            <a:r>
              <a:rPr lang="en-US" sz="1800" b="1" spc="14" baseline="1517" dirty="0">
                <a:cs typeface="Calibri"/>
              </a:rPr>
              <a:t> </a:t>
            </a:r>
            <a:r>
              <a:rPr lang="en-US" sz="1800" b="1" baseline="1517" dirty="0">
                <a:cs typeface="Calibri"/>
              </a:rPr>
              <a:t>:</a:t>
            </a:r>
            <a:r>
              <a:rPr lang="en-US" sz="1800" b="1" spc="9" baseline="1517" dirty="0">
                <a:cs typeface="Calibri"/>
              </a:rPr>
              <a:t> </a:t>
            </a:r>
            <a:r>
              <a:rPr lang="en-US" sz="1800" spc="-39" baseline="1517" dirty="0" err="1">
                <a:cs typeface="Calibri"/>
              </a:rPr>
              <a:t>P</a:t>
            </a:r>
            <a:r>
              <a:rPr lang="en-US" sz="1800" baseline="1517" dirty="0" err="1">
                <a:cs typeface="Calibri"/>
              </a:rPr>
              <a:t>e</a:t>
            </a:r>
            <a:r>
              <a:rPr lang="en-US" sz="1800" spc="4" baseline="1517" dirty="0" err="1">
                <a:cs typeface="Calibri"/>
              </a:rPr>
              <a:t>n</a:t>
            </a:r>
            <a:r>
              <a:rPr lang="en-US" sz="1800" spc="-9" baseline="1517" dirty="0" err="1">
                <a:cs typeface="Calibri"/>
              </a:rPr>
              <a:t>e</a:t>
            </a:r>
            <a:r>
              <a:rPr lang="en-US" sz="1800" spc="-25" baseline="1517" dirty="0" err="1">
                <a:cs typeface="Calibri"/>
              </a:rPr>
              <a:t>t</a:t>
            </a:r>
            <a:r>
              <a:rPr lang="en-US" sz="1800" baseline="1517" dirty="0" err="1">
                <a:cs typeface="Calibri"/>
              </a:rPr>
              <a:t>ap</a:t>
            </a:r>
            <a:r>
              <a:rPr lang="en-US" sz="1800" spc="4" baseline="1517" dirty="0" err="1">
                <a:cs typeface="Calibri"/>
              </a:rPr>
              <a:t>a</a:t>
            </a:r>
            <a:r>
              <a:rPr lang="en-US" sz="1800" baseline="1517" dirty="0" err="1">
                <a:cs typeface="Calibri"/>
              </a:rPr>
              <a:t>n</a:t>
            </a:r>
            <a:r>
              <a:rPr lang="en-US" sz="1800" spc="19" baseline="1517" dirty="0">
                <a:cs typeface="Calibri"/>
              </a:rPr>
              <a:t> </a:t>
            </a:r>
            <a:r>
              <a:rPr lang="en-US" sz="1800" spc="-39" baseline="1517" dirty="0" err="1">
                <a:cs typeface="Calibri"/>
              </a:rPr>
              <a:t>P</a:t>
            </a:r>
            <a:r>
              <a:rPr lang="en-US" sz="1800" baseline="1517" dirty="0" err="1">
                <a:cs typeface="Calibri"/>
              </a:rPr>
              <a:t>e</a:t>
            </a:r>
            <a:r>
              <a:rPr lang="en-US" sz="1800" spc="4" baseline="1517" dirty="0" err="1">
                <a:cs typeface="Calibri"/>
              </a:rPr>
              <a:t>n</a:t>
            </a:r>
            <a:r>
              <a:rPr lang="en-US" sz="1800" baseline="1517" dirty="0" err="1">
                <a:cs typeface="Calibri"/>
              </a:rPr>
              <a:t>am</a:t>
            </a:r>
            <a:r>
              <a:rPr lang="en-US" sz="1800" spc="4" baseline="1517" dirty="0" err="1">
                <a:cs typeface="Calibri"/>
              </a:rPr>
              <a:t>b</a:t>
            </a:r>
            <a:r>
              <a:rPr lang="en-US" sz="1800" spc="-9" baseline="1517" dirty="0" err="1">
                <a:cs typeface="Calibri"/>
              </a:rPr>
              <a:t>a</a:t>
            </a:r>
            <a:r>
              <a:rPr lang="en-US" sz="1800" spc="-25" baseline="1517" dirty="0" err="1">
                <a:cs typeface="Calibri"/>
              </a:rPr>
              <a:t>t</a:t>
            </a:r>
            <a:r>
              <a:rPr lang="en-US" sz="1800" baseline="1517" dirty="0" err="1">
                <a:cs typeface="Calibri"/>
              </a:rPr>
              <a:t>an</a:t>
            </a:r>
            <a:r>
              <a:rPr lang="en-US" sz="1800" spc="9" baseline="1517" dirty="0">
                <a:cs typeface="Calibri"/>
              </a:rPr>
              <a:t> </a:t>
            </a:r>
            <a:r>
              <a:rPr lang="en-US" sz="1800" spc="-25" baseline="1517" dirty="0" err="1">
                <a:cs typeface="Calibri"/>
              </a:rPr>
              <a:t>K</a:t>
            </a:r>
            <a:r>
              <a:rPr lang="en-US" sz="1800" baseline="1517" dirty="0" err="1">
                <a:cs typeface="Calibri"/>
              </a:rPr>
              <a:t>ap</a:t>
            </a:r>
            <a:r>
              <a:rPr lang="en-US" sz="1800" spc="4" baseline="1517" dirty="0" err="1">
                <a:cs typeface="Calibri"/>
              </a:rPr>
              <a:t>a</a:t>
            </a:r>
            <a:r>
              <a:rPr lang="en-US" sz="1800" baseline="1517" dirty="0" err="1">
                <a:cs typeface="Calibri"/>
              </a:rPr>
              <a:t>l</a:t>
            </a:r>
            <a:endParaRPr lang="en-US" sz="1800" b="1" spc="0" baseline="1517" dirty="0">
              <a:latin typeface="+mn-lt"/>
              <a:cs typeface="Calibri"/>
            </a:endParaRPr>
          </a:p>
          <a:p>
            <a:pPr marL="12700" marR="34290">
              <a:lnSpc>
                <a:spcPts val="2160"/>
              </a:lnSpc>
            </a:pPr>
            <a:r>
              <a:rPr lang="en-US" sz="1800" b="1" baseline="1517" dirty="0">
                <a:cs typeface="Calibri"/>
              </a:rPr>
              <a:t>LKK</a:t>
            </a:r>
            <a:r>
              <a:rPr lang="en-US" sz="1800" b="1" spc="4" baseline="1517" dirty="0">
                <a:cs typeface="Calibri"/>
              </a:rPr>
              <a:t> </a:t>
            </a:r>
            <a:r>
              <a:rPr lang="en-US" sz="1800" baseline="1517" dirty="0">
                <a:cs typeface="Calibri"/>
              </a:rPr>
              <a:t>:</a:t>
            </a:r>
            <a:r>
              <a:rPr lang="en-US" sz="1800" spc="9" baseline="1517" dirty="0">
                <a:cs typeface="Calibri"/>
              </a:rPr>
              <a:t> </a:t>
            </a:r>
            <a:r>
              <a:rPr lang="en-US" sz="1800" baseline="1517" dirty="0" err="1">
                <a:cs typeface="Calibri"/>
              </a:rPr>
              <a:t>Lapo</a:t>
            </a:r>
            <a:r>
              <a:rPr lang="en-US" sz="1800" spc="-44" baseline="1517" dirty="0" err="1">
                <a:cs typeface="Calibri"/>
              </a:rPr>
              <a:t>r</a:t>
            </a:r>
            <a:r>
              <a:rPr lang="en-US" sz="1800" baseline="1517" dirty="0" err="1">
                <a:cs typeface="Calibri"/>
              </a:rPr>
              <a:t>an</a:t>
            </a:r>
            <a:r>
              <a:rPr lang="en-US" sz="1800" spc="24" baseline="1517" dirty="0">
                <a:cs typeface="Calibri"/>
              </a:rPr>
              <a:t> </a:t>
            </a:r>
            <a:r>
              <a:rPr lang="en-US" sz="1800" spc="-34" baseline="1517" dirty="0" err="1">
                <a:cs typeface="Calibri"/>
              </a:rPr>
              <a:t>K</a:t>
            </a:r>
            <a:r>
              <a:rPr lang="en-US" sz="1800" baseline="1517" dirty="0" err="1">
                <a:cs typeface="Calibri"/>
              </a:rPr>
              <a:t>eb</a:t>
            </a:r>
            <a:r>
              <a:rPr lang="en-US" sz="1800" spc="4" baseline="1517" dirty="0" err="1">
                <a:cs typeface="Calibri"/>
              </a:rPr>
              <a:t>e</a:t>
            </a:r>
            <a:r>
              <a:rPr lang="en-US" sz="1800" spc="-39" baseline="1517" dirty="0" err="1">
                <a:cs typeface="Calibri"/>
              </a:rPr>
              <a:t>r</a:t>
            </a:r>
            <a:r>
              <a:rPr lang="en-US" sz="1800" baseline="1517" dirty="0" err="1">
                <a:cs typeface="Calibri"/>
              </a:rPr>
              <a:t>an</a:t>
            </a:r>
            <a:r>
              <a:rPr lang="en-US" sz="1800" spc="4" baseline="1517" dirty="0" err="1">
                <a:cs typeface="Calibri"/>
              </a:rPr>
              <a:t>g</a:t>
            </a:r>
            <a:r>
              <a:rPr lang="en-US" sz="1800" spc="-39" baseline="1517" dirty="0" err="1">
                <a:cs typeface="Calibri"/>
              </a:rPr>
              <a:t>k</a:t>
            </a:r>
            <a:r>
              <a:rPr lang="en-US" sz="1800" spc="-9" baseline="1517" dirty="0" err="1">
                <a:cs typeface="Calibri"/>
              </a:rPr>
              <a:t>a</a:t>
            </a:r>
            <a:r>
              <a:rPr lang="en-US" sz="1800" spc="-25" baseline="1517" dirty="0" err="1">
                <a:cs typeface="Calibri"/>
              </a:rPr>
              <a:t>t</a:t>
            </a:r>
            <a:r>
              <a:rPr lang="en-US" sz="1800" baseline="1517" dirty="0" err="1">
                <a:cs typeface="Calibri"/>
              </a:rPr>
              <a:t>an</a:t>
            </a:r>
            <a:r>
              <a:rPr lang="en-US" sz="1800" spc="9" baseline="1517" dirty="0">
                <a:cs typeface="Calibri"/>
              </a:rPr>
              <a:t> </a:t>
            </a:r>
            <a:r>
              <a:rPr lang="en-US" sz="1800" spc="-25" baseline="1517" dirty="0" err="1">
                <a:cs typeface="Calibri"/>
              </a:rPr>
              <a:t>K</a:t>
            </a:r>
            <a:r>
              <a:rPr lang="en-US" sz="1800" baseline="1517" dirty="0" err="1">
                <a:cs typeface="Calibri"/>
              </a:rPr>
              <a:t>apal</a:t>
            </a:r>
            <a:endParaRPr lang="en-US" dirty="0">
              <a:cs typeface="Calibri"/>
            </a:endParaRPr>
          </a:p>
          <a:p>
            <a:pPr marL="12700" marR="34290">
              <a:lnSpc>
                <a:spcPts val="2160"/>
              </a:lnSpc>
            </a:pPr>
            <a:r>
              <a:rPr lang="en-US" sz="1800" b="1" baseline="1517" dirty="0">
                <a:cs typeface="Calibri"/>
              </a:rPr>
              <a:t>LK3</a:t>
            </a:r>
            <a:r>
              <a:rPr lang="en-US" sz="1800" b="1" spc="9" baseline="1517" dirty="0">
                <a:cs typeface="Calibri"/>
              </a:rPr>
              <a:t> </a:t>
            </a:r>
            <a:r>
              <a:rPr lang="en-US" sz="1800" baseline="1517" dirty="0">
                <a:cs typeface="Calibri"/>
              </a:rPr>
              <a:t>:</a:t>
            </a:r>
            <a:r>
              <a:rPr lang="en-US" sz="1800" spc="9" baseline="1517" dirty="0">
                <a:cs typeface="Calibri"/>
              </a:rPr>
              <a:t> </a:t>
            </a:r>
            <a:r>
              <a:rPr lang="en-US" sz="1800" baseline="1517" dirty="0" err="1">
                <a:cs typeface="Calibri"/>
              </a:rPr>
              <a:t>Lapo</a:t>
            </a:r>
            <a:r>
              <a:rPr lang="en-US" sz="1800" spc="-34" baseline="1517" dirty="0" err="1">
                <a:cs typeface="Calibri"/>
              </a:rPr>
              <a:t>r</a:t>
            </a:r>
            <a:r>
              <a:rPr lang="en-US" sz="1800" baseline="1517" dirty="0" err="1">
                <a:cs typeface="Calibri"/>
              </a:rPr>
              <a:t>an</a:t>
            </a:r>
            <a:r>
              <a:rPr lang="en-US" sz="1800" spc="14" baseline="1517" dirty="0">
                <a:cs typeface="Calibri"/>
              </a:rPr>
              <a:t> </a:t>
            </a:r>
            <a:r>
              <a:rPr lang="en-US" sz="1800" spc="-34" baseline="1517" dirty="0" err="1">
                <a:cs typeface="Calibri"/>
              </a:rPr>
              <a:t>K</a:t>
            </a:r>
            <a:r>
              <a:rPr lang="en-US" sz="1800" baseline="1517" dirty="0" err="1">
                <a:cs typeface="Calibri"/>
              </a:rPr>
              <a:t>e</a:t>
            </a:r>
            <a:r>
              <a:rPr lang="en-US" sz="1800" spc="4" baseline="1517" dirty="0" err="1">
                <a:cs typeface="Calibri"/>
              </a:rPr>
              <a:t>d</a:t>
            </a:r>
            <a:r>
              <a:rPr lang="en-US" sz="1800" spc="-9" baseline="1517" dirty="0" err="1">
                <a:cs typeface="Calibri"/>
              </a:rPr>
              <a:t>a</a:t>
            </a:r>
            <a:r>
              <a:rPr lang="en-US" sz="1800" spc="-25" baseline="1517" dirty="0" err="1">
                <a:cs typeface="Calibri"/>
              </a:rPr>
              <a:t>t</a:t>
            </a:r>
            <a:r>
              <a:rPr lang="en-US" sz="1800" baseline="1517" dirty="0" err="1">
                <a:cs typeface="Calibri"/>
              </a:rPr>
              <a:t>an</a:t>
            </a:r>
            <a:r>
              <a:rPr lang="en-US" sz="1800" spc="-25" baseline="1517" dirty="0" err="1">
                <a:cs typeface="Calibri"/>
              </a:rPr>
              <a:t>g</a:t>
            </a:r>
            <a:r>
              <a:rPr lang="en-US" sz="1800" baseline="1517" dirty="0" err="1">
                <a:cs typeface="Calibri"/>
              </a:rPr>
              <a:t>an</a:t>
            </a:r>
            <a:r>
              <a:rPr lang="en-US" sz="1800" spc="19" baseline="1517" dirty="0">
                <a:cs typeface="Calibri"/>
              </a:rPr>
              <a:t> </a:t>
            </a:r>
            <a:r>
              <a:rPr lang="en-US" sz="1800" baseline="1517" dirty="0" err="1">
                <a:cs typeface="Calibri"/>
              </a:rPr>
              <a:t>dan</a:t>
            </a:r>
            <a:r>
              <a:rPr lang="en-US" sz="1800" spc="25" baseline="1517" dirty="0">
                <a:cs typeface="Calibri"/>
              </a:rPr>
              <a:t> </a:t>
            </a:r>
            <a:r>
              <a:rPr lang="en-US" sz="1800" spc="-34" baseline="1517" dirty="0" err="1">
                <a:cs typeface="Calibri"/>
              </a:rPr>
              <a:t>K</a:t>
            </a:r>
            <a:r>
              <a:rPr lang="en-US" sz="1800" baseline="1517" dirty="0" err="1">
                <a:cs typeface="Calibri"/>
              </a:rPr>
              <a:t>e</a:t>
            </a:r>
            <a:r>
              <a:rPr lang="en-US" sz="1800" spc="4" baseline="1517" dirty="0" err="1">
                <a:cs typeface="Calibri"/>
              </a:rPr>
              <a:t>b</a:t>
            </a:r>
            <a:r>
              <a:rPr lang="en-US" sz="1800" baseline="1517" dirty="0" err="1">
                <a:cs typeface="Calibri"/>
              </a:rPr>
              <a:t>e</a:t>
            </a:r>
            <a:r>
              <a:rPr lang="en-US" sz="1800" spc="-34" baseline="1517" dirty="0" err="1">
                <a:cs typeface="Calibri"/>
              </a:rPr>
              <a:t>r</a:t>
            </a:r>
            <a:r>
              <a:rPr lang="en-US" sz="1800" baseline="1517" dirty="0" err="1">
                <a:cs typeface="Calibri"/>
              </a:rPr>
              <a:t>an</a:t>
            </a:r>
            <a:r>
              <a:rPr lang="en-US" sz="1800" spc="4" baseline="1517" dirty="0" err="1">
                <a:cs typeface="Calibri"/>
              </a:rPr>
              <a:t>g</a:t>
            </a:r>
            <a:r>
              <a:rPr lang="en-US" sz="1800" spc="-39" baseline="1517" dirty="0" err="1">
                <a:cs typeface="Calibri"/>
              </a:rPr>
              <a:t>k</a:t>
            </a:r>
            <a:r>
              <a:rPr lang="en-US" sz="1800" spc="-9" baseline="1517" dirty="0" err="1">
                <a:cs typeface="Calibri"/>
              </a:rPr>
              <a:t>a</a:t>
            </a:r>
            <a:r>
              <a:rPr lang="en-US" sz="1800" spc="-25" baseline="1517" dirty="0" err="1">
                <a:cs typeface="Calibri"/>
              </a:rPr>
              <a:t>t</a:t>
            </a:r>
            <a:r>
              <a:rPr lang="en-US" sz="1800" baseline="1517" dirty="0" err="1">
                <a:cs typeface="Calibri"/>
              </a:rPr>
              <a:t>an</a:t>
            </a:r>
            <a:r>
              <a:rPr lang="en-US" sz="1800" spc="9" baseline="1517" dirty="0">
                <a:cs typeface="Calibri"/>
              </a:rPr>
              <a:t> </a:t>
            </a:r>
            <a:r>
              <a:rPr lang="en-US" sz="1800" spc="-25" baseline="1517" dirty="0" err="1">
                <a:cs typeface="Calibri"/>
              </a:rPr>
              <a:t>K</a:t>
            </a:r>
            <a:r>
              <a:rPr lang="en-US" sz="1800" baseline="1517" dirty="0" err="1">
                <a:cs typeface="Calibri"/>
              </a:rPr>
              <a:t>ap</a:t>
            </a:r>
            <a:r>
              <a:rPr lang="en-US" sz="1800" spc="4" baseline="1517" dirty="0" err="1">
                <a:cs typeface="Calibri"/>
              </a:rPr>
              <a:t>a</a:t>
            </a:r>
            <a:r>
              <a:rPr lang="en-US" sz="1800" baseline="1517" dirty="0" err="1">
                <a:cs typeface="Calibri"/>
              </a:rPr>
              <a:t>l</a:t>
            </a:r>
            <a:endParaRPr lang="en-US" sz="1800" b="1" spc="0" baseline="1517" dirty="0">
              <a:latin typeface="+mn-lt"/>
              <a:cs typeface="Calibri"/>
            </a:endParaRPr>
          </a:p>
          <a:p>
            <a:pPr marL="12700" marR="34290">
              <a:lnSpc>
                <a:spcPts val="2165"/>
              </a:lnSpc>
              <a:spcBef>
                <a:spcPts val="0"/>
              </a:spcBef>
            </a:pPr>
            <a:r>
              <a:rPr lang="en-US" sz="1800" b="1" spc="0" baseline="1517" dirty="0">
                <a:latin typeface="+mn-lt"/>
                <a:cs typeface="Calibri"/>
              </a:rPr>
              <a:t>S</a:t>
            </a:r>
            <a:r>
              <a:rPr lang="en-US" sz="1800" b="1" spc="4" baseline="1517" dirty="0">
                <a:latin typeface="+mn-lt"/>
                <a:cs typeface="Calibri"/>
              </a:rPr>
              <a:t>P</a:t>
            </a:r>
            <a:r>
              <a:rPr lang="en-US" sz="1800" b="1" spc="0" baseline="1517" dirty="0">
                <a:latin typeface="+mn-lt"/>
                <a:cs typeface="Calibri"/>
              </a:rPr>
              <a:t>K</a:t>
            </a:r>
            <a:r>
              <a:rPr lang="en-US" sz="1800" b="1" spc="9" baseline="1517" dirty="0">
                <a:latin typeface="+mn-lt"/>
                <a:cs typeface="Calibri"/>
              </a:rPr>
              <a:t> </a:t>
            </a:r>
            <a:r>
              <a:rPr lang="en-US" sz="1800" spc="0" baseline="1517" dirty="0">
                <a:latin typeface="+mn-lt"/>
                <a:cs typeface="Calibri"/>
              </a:rPr>
              <a:t>:</a:t>
            </a:r>
            <a:r>
              <a:rPr lang="en-US" sz="1800" spc="9" baseline="1517" dirty="0">
                <a:latin typeface="+mn-lt"/>
                <a:cs typeface="Calibri"/>
              </a:rPr>
              <a:t> </a:t>
            </a:r>
            <a:r>
              <a:rPr lang="en-US" sz="1800" spc="0" baseline="1517" dirty="0">
                <a:latin typeface="+mn-lt"/>
                <a:cs typeface="Calibri"/>
              </a:rPr>
              <a:t>Su</a:t>
            </a:r>
            <a:r>
              <a:rPr lang="en-US" sz="1800" spc="-34" baseline="1517" dirty="0">
                <a:latin typeface="+mn-lt"/>
                <a:cs typeface="Calibri"/>
              </a:rPr>
              <a:t>r</a:t>
            </a:r>
            <a:r>
              <a:rPr lang="en-US" sz="1800" spc="-9" baseline="1517" dirty="0">
                <a:latin typeface="+mn-lt"/>
                <a:cs typeface="Calibri"/>
              </a:rPr>
              <a:t>a</a:t>
            </a:r>
            <a:r>
              <a:rPr lang="en-US" sz="1800" spc="0" baseline="1517" dirty="0">
                <a:latin typeface="+mn-lt"/>
                <a:cs typeface="Calibri"/>
              </a:rPr>
              <a:t>t</a:t>
            </a:r>
            <a:r>
              <a:rPr lang="en-US" sz="1800" spc="-9" baseline="1517" dirty="0">
                <a:latin typeface="+mn-lt"/>
                <a:cs typeface="Calibri"/>
              </a:rPr>
              <a:t> </a:t>
            </a:r>
            <a:r>
              <a:rPr lang="en-US" sz="1800" spc="-39" baseline="1517" dirty="0" err="1">
                <a:latin typeface="+mn-lt"/>
                <a:cs typeface="Calibri"/>
              </a:rPr>
              <a:t>P</a:t>
            </a:r>
            <a:r>
              <a:rPr lang="en-US" sz="1800" spc="0" baseline="1517" dirty="0" err="1">
                <a:latin typeface="+mn-lt"/>
                <a:cs typeface="Calibri"/>
              </a:rPr>
              <a:t>er</a:t>
            </a:r>
            <a:r>
              <a:rPr lang="en-US" sz="1800" spc="-4" baseline="1517" dirty="0" err="1">
                <a:latin typeface="+mn-lt"/>
                <a:cs typeface="Calibri"/>
              </a:rPr>
              <a:t>i</a:t>
            </a:r>
            <a:r>
              <a:rPr lang="en-US" sz="1800" spc="-9" baseline="1517" dirty="0" err="1">
                <a:latin typeface="+mn-lt"/>
                <a:cs typeface="Calibri"/>
              </a:rPr>
              <a:t>n</a:t>
            </a:r>
            <a:r>
              <a:rPr lang="en-US" sz="1800" spc="-25" baseline="1517" dirty="0" err="1">
                <a:latin typeface="+mn-lt"/>
                <a:cs typeface="Calibri"/>
              </a:rPr>
              <a:t>t</a:t>
            </a:r>
            <a:r>
              <a:rPr lang="en-US" sz="1800" spc="0" baseline="1517" dirty="0" err="1">
                <a:latin typeface="+mn-lt"/>
                <a:cs typeface="Calibri"/>
              </a:rPr>
              <a:t>ah</a:t>
            </a:r>
            <a:r>
              <a:rPr lang="en-US" sz="1800" spc="19" baseline="1517" dirty="0">
                <a:latin typeface="+mn-lt"/>
                <a:cs typeface="Calibri"/>
              </a:rPr>
              <a:t> </a:t>
            </a:r>
            <a:r>
              <a:rPr lang="en-US" sz="1800" spc="-34" baseline="1517" dirty="0" err="1">
                <a:latin typeface="+mn-lt"/>
                <a:cs typeface="Calibri"/>
              </a:rPr>
              <a:t>K</a:t>
            </a:r>
            <a:r>
              <a:rPr lang="en-US" sz="1800" spc="0" baseline="1517" dirty="0" err="1">
                <a:latin typeface="+mn-lt"/>
                <a:cs typeface="Calibri"/>
              </a:rPr>
              <a:t>erja</a:t>
            </a:r>
            <a:endParaRPr lang="en-US" sz="1200" dirty="0">
              <a:latin typeface="+mn-lt"/>
              <a:cs typeface="Calibri"/>
            </a:endParaRPr>
          </a:p>
          <a:p>
            <a:pPr marL="12700" marR="34290">
              <a:lnSpc>
                <a:spcPts val="2160"/>
              </a:lnSpc>
            </a:pPr>
            <a:r>
              <a:rPr lang="en-US" sz="1800" b="1" spc="0" baseline="1517" dirty="0">
                <a:latin typeface="+mn-lt"/>
                <a:cs typeface="Calibri"/>
              </a:rPr>
              <a:t>S</a:t>
            </a:r>
            <a:r>
              <a:rPr lang="en-US" sz="1800" b="1" spc="4" baseline="1517" dirty="0">
                <a:latin typeface="+mn-lt"/>
                <a:cs typeface="Calibri"/>
              </a:rPr>
              <a:t>P</a:t>
            </a:r>
            <a:r>
              <a:rPr lang="en-US" sz="1800" b="1" spc="0" baseline="1517" dirty="0">
                <a:latin typeface="+mn-lt"/>
                <a:cs typeface="Calibri"/>
              </a:rPr>
              <a:t>OG </a:t>
            </a:r>
            <a:r>
              <a:rPr lang="en-US" sz="1800" spc="0" baseline="1517" dirty="0">
                <a:latin typeface="+mn-lt"/>
                <a:cs typeface="Calibri"/>
              </a:rPr>
              <a:t>:</a:t>
            </a:r>
            <a:r>
              <a:rPr lang="en-US" sz="1800" spc="9" baseline="1517" dirty="0">
                <a:latin typeface="+mn-lt"/>
                <a:cs typeface="Calibri"/>
              </a:rPr>
              <a:t> </a:t>
            </a:r>
            <a:r>
              <a:rPr lang="en-US" sz="1800" spc="0" baseline="1517" dirty="0">
                <a:latin typeface="+mn-lt"/>
                <a:cs typeface="Calibri"/>
              </a:rPr>
              <a:t>Su</a:t>
            </a:r>
            <a:r>
              <a:rPr lang="en-US" sz="1800" spc="-34" baseline="1517" dirty="0">
                <a:latin typeface="+mn-lt"/>
                <a:cs typeface="Calibri"/>
              </a:rPr>
              <a:t>r</a:t>
            </a:r>
            <a:r>
              <a:rPr lang="en-US" sz="1800" spc="-9" baseline="1517" dirty="0">
                <a:latin typeface="+mn-lt"/>
                <a:cs typeface="Calibri"/>
              </a:rPr>
              <a:t>a</a:t>
            </a:r>
            <a:r>
              <a:rPr lang="en-US" sz="1800" spc="0" baseline="1517" dirty="0">
                <a:latin typeface="+mn-lt"/>
                <a:cs typeface="Calibri"/>
              </a:rPr>
              <a:t>t </a:t>
            </a:r>
            <a:r>
              <a:rPr lang="en-US" sz="1800" spc="-39" baseline="1517" dirty="0" err="1">
                <a:latin typeface="+mn-lt"/>
                <a:cs typeface="Calibri"/>
              </a:rPr>
              <a:t>P</a:t>
            </a:r>
            <a:r>
              <a:rPr lang="en-US" sz="1800" spc="0" baseline="1517" dirty="0" err="1">
                <a:latin typeface="+mn-lt"/>
                <a:cs typeface="Calibri"/>
              </a:rPr>
              <a:t>er</a:t>
            </a:r>
            <a:r>
              <a:rPr lang="en-US" sz="1800" spc="-4" baseline="1517" dirty="0" err="1">
                <a:latin typeface="+mn-lt"/>
                <a:cs typeface="Calibri"/>
              </a:rPr>
              <a:t>i</a:t>
            </a:r>
            <a:r>
              <a:rPr lang="en-US" sz="1800" spc="-9" baseline="1517" dirty="0" err="1">
                <a:latin typeface="+mn-lt"/>
                <a:cs typeface="Calibri"/>
              </a:rPr>
              <a:t>n</a:t>
            </a:r>
            <a:r>
              <a:rPr lang="en-US" sz="1800" spc="-25" baseline="1517" dirty="0" err="1">
                <a:latin typeface="+mn-lt"/>
                <a:cs typeface="Calibri"/>
              </a:rPr>
              <a:t>t</a:t>
            </a:r>
            <a:r>
              <a:rPr lang="en-US" sz="1800" spc="0" baseline="1517" dirty="0" err="1">
                <a:latin typeface="+mn-lt"/>
                <a:cs typeface="Calibri"/>
              </a:rPr>
              <a:t>ah</a:t>
            </a:r>
            <a:r>
              <a:rPr lang="en-US" sz="1800" spc="19" baseline="1517" dirty="0">
                <a:latin typeface="+mn-lt"/>
                <a:cs typeface="Calibri"/>
              </a:rPr>
              <a:t> </a:t>
            </a:r>
            <a:r>
              <a:rPr lang="en-US" sz="1800" spc="0" baseline="1517" dirty="0" err="1">
                <a:latin typeface="+mn-lt"/>
                <a:cs typeface="Calibri"/>
              </a:rPr>
              <a:t>O</a:t>
            </a:r>
            <a:r>
              <a:rPr lang="en-US" sz="1800" spc="-9" baseline="1517" dirty="0" err="1">
                <a:latin typeface="+mn-lt"/>
                <a:cs typeface="Calibri"/>
              </a:rPr>
              <a:t>l</a:t>
            </a:r>
            <a:r>
              <a:rPr lang="en-US" sz="1800" spc="0" baseline="1517" dirty="0" err="1">
                <a:latin typeface="+mn-lt"/>
                <a:cs typeface="Calibri"/>
              </a:rPr>
              <a:t>ah</a:t>
            </a:r>
            <a:r>
              <a:rPr lang="en-US" sz="1800" spc="14" baseline="1517" dirty="0">
                <a:latin typeface="+mn-lt"/>
                <a:cs typeface="Calibri"/>
              </a:rPr>
              <a:t> </a:t>
            </a:r>
            <a:r>
              <a:rPr lang="en-US" sz="1800" spc="4" baseline="1517" dirty="0" err="1">
                <a:latin typeface="+mn-lt"/>
                <a:cs typeface="Calibri"/>
              </a:rPr>
              <a:t>Ge</a:t>
            </a:r>
            <a:r>
              <a:rPr lang="en-US" sz="1800" spc="-39" baseline="1517" dirty="0" err="1">
                <a:latin typeface="+mn-lt"/>
                <a:cs typeface="Calibri"/>
              </a:rPr>
              <a:t>r</a:t>
            </a:r>
            <a:r>
              <a:rPr lang="en-US" sz="1800" spc="0" baseline="1517" dirty="0" err="1">
                <a:latin typeface="+mn-lt"/>
                <a:cs typeface="Calibri"/>
              </a:rPr>
              <a:t>ak</a:t>
            </a:r>
            <a:endParaRPr lang="en-US" sz="1200" dirty="0">
              <a:latin typeface="+mn-lt"/>
              <a:cs typeface="Calibri"/>
            </a:endParaRPr>
          </a:p>
          <a:p>
            <a:pPr marL="12700" marR="34290">
              <a:lnSpc>
                <a:spcPts val="2160"/>
              </a:lnSpc>
            </a:pPr>
            <a:r>
              <a:rPr lang="en-US" sz="1800" b="1" spc="0" baseline="1517" dirty="0">
                <a:latin typeface="+mn-lt"/>
                <a:cs typeface="Calibri"/>
              </a:rPr>
              <a:t>S</a:t>
            </a:r>
            <a:r>
              <a:rPr lang="en-US" sz="1800" b="1" spc="4" baseline="1517" dirty="0">
                <a:latin typeface="+mn-lt"/>
                <a:cs typeface="Calibri"/>
              </a:rPr>
              <a:t>P</a:t>
            </a:r>
            <a:r>
              <a:rPr lang="en-US" sz="1800" b="1" spc="0" baseline="1517" dirty="0">
                <a:latin typeface="+mn-lt"/>
                <a:cs typeface="Calibri"/>
              </a:rPr>
              <a:t>B</a:t>
            </a:r>
            <a:r>
              <a:rPr lang="en-US" sz="1800" b="1" spc="9" baseline="1517" dirty="0">
                <a:latin typeface="+mn-lt"/>
                <a:cs typeface="Calibri"/>
              </a:rPr>
              <a:t> </a:t>
            </a:r>
            <a:r>
              <a:rPr lang="en-US" sz="1800" spc="0" baseline="1517" dirty="0">
                <a:latin typeface="+mn-lt"/>
                <a:cs typeface="Calibri"/>
              </a:rPr>
              <a:t>:</a:t>
            </a:r>
            <a:r>
              <a:rPr lang="en-US" sz="1800" spc="9" baseline="1517" dirty="0">
                <a:latin typeface="+mn-lt"/>
                <a:cs typeface="Calibri"/>
              </a:rPr>
              <a:t> </a:t>
            </a:r>
            <a:r>
              <a:rPr lang="en-US" sz="1800" spc="0" baseline="1517" dirty="0">
                <a:latin typeface="+mn-lt"/>
                <a:cs typeface="Calibri"/>
              </a:rPr>
              <a:t>Su</a:t>
            </a:r>
            <a:r>
              <a:rPr lang="en-US" sz="1800" spc="-34" baseline="1517" dirty="0">
                <a:latin typeface="+mn-lt"/>
                <a:cs typeface="Calibri"/>
              </a:rPr>
              <a:t>r</a:t>
            </a:r>
            <a:r>
              <a:rPr lang="en-US" sz="1800" spc="-9" baseline="1517" dirty="0">
                <a:latin typeface="+mn-lt"/>
                <a:cs typeface="Calibri"/>
              </a:rPr>
              <a:t>a</a:t>
            </a:r>
            <a:r>
              <a:rPr lang="en-US" sz="1800" spc="0" baseline="1517" dirty="0">
                <a:latin typeface="+mn-lt"/>
                <a:cs typeface="Calibri"/>
              </a:rPr>
              <a:t>t </a:t>
            </a:r>
            <a:r>
              <a:rPr lang="en-US" sz="1800" spc="-39" baseline="1517" dirty="0" err="1">
                <a:latin typeface="+mn-lt"/>
                <a:cs typeface="Calibri"/>
              </a:rPr>
              <a:t>P</a:t>
            </a:r>
            <a:r>
              <a:rPr lang="en-US" sz="1800" spc="0" baseline="1517" dirty="0" err="1">
                <a:latin typeface="+mn-lt"/>
                <a:cs typeface="Calibri"/>
              </a:rPr>
              <a:t>e</a:t>
            </a:r>
            <a:r>
              <a:rPr lang="en-US" sz="1800" spc="-34" baseline="1517" dirty="0" err="1">
                <a:latin typeface="+mn-lt"/>
                <a:cs typeface="Calibri"/>
              </a:rPr>
              <a:t>r</a:t>
            </a:r>
            <a:r>
              <a:rPr lang="en-US" sz="1800" spc="0" baseline="1517" dirty="0" err="1">
                <a:latin typeface="+mn-lt"/>
                <a:cs typeface="Calibri"/>
              </a:rPr>
              <a:t>se</a:t>
            </a:r>
            <a:r>
              <a:rPr lang="en-US" sz="1800" spc="-4" baseline="1517" dirty="0" err="1">
                <a:latin typeface="+mn-lt"/>
                <a:cs typeface="Calibri"/>
              </a:rPr>
              <a:t>t</a:t>
            </a:r>
            <a:r>
              <a:rPr lang="en-US" sz="1800" spc="0" baseline="1517" dirty="0" err="1">
                <a:latin typeface="+mn-lt"/>
                <a:cs typeface="Calibri"/>
              </a:rPr>
              <a:t>uj</a:t>
            </a:r>
            <a:r>
              <a:rPr lang="en-US" sz="1800" spc="4" baseline="1517" dirty="0" err="1">
                <a:latin typeface="+mn-lt"/>
                <a:cs typeface="Calibri"/>
              </a:rPr>
              <a:t>u</a:t>
            </a:r>
            <a:r>
              <a:rPr lang="en-US" sz="1800" spc="0" baseline="1517" dirty="0" err="1">
                <a:latin typeface="+mn-lt"/>
                <a:cs typeface="Calibri"/>
              </a:rPr>
              <a:t>an</a:t>
            </a:r>
            <a:r>
              <a:rPr lang="en-US" sz="1800" spc="9" baseline="1517" dirty="0">
                <a:latin typeface="+mn-lt"/>
                <a:cs typeface="Calibri"/>
              </a:rPr>
              <a:t> </a:t>
            </a:r>
            <a:r>
              <a:rPr lang="en-US" sz="1800" spc="-25" baseline="1517" dirty="0" err="1">
                <a:latin typeface="+mn-lt"/>
                <a:cs typeface="Calibri"/>
              </a:rPr>
              <a:t>K</a:t>
            </a:r>
            <a:r>
              <a:rPr lang="en-US" sz="1800" spc="0" baseline="1517" dirty="0" err="1">
                <a:latin typeface="+mn-lt"/>
                <a:cs typeface="Calibri"/>
              </a:rPr>
              <a:t>ap</a:t>
            </a:r>
            <a:r>
              <a:rPr lang="en-US" sz="1800" spc="4" baseline="1517" dirty="0" err="1">
                <a:latin typeface="+mn-lt"/>
                <a:cs typeface="Calibri"/>
              </a:rPr>
              <a:t>a</a:t>
            </a:r>
            <a:r>
              <a:rPr lang="en-US" sz="1800" spc="0" baseline="1517" dirty="0" err="1">
                <a:latin typeface="+mn-lt"/>
                <a:cs typeface="Calibri"/>
              </a:rPr>
              <a:t>l</a:t>
            </a:r>
            <a:r>
              <a:rPr lang="en-US" sz="1800" spc="0" baseline="1517" dirty="0">
                <a:latin typeface="+mn-lt"/>
                <a:cs typeface="Calibri"/>
              </a:rPr>
              <a:t> </a:t>
            </a:r>
            <a:r>
              <a:rPr lang="en-US" sz="1800" spc="0" baseline="1517" dirty="0" err="1">
                <a:latin typeface="+mn-lt"/>
                <a:cs typeface="Calibri"/>
              </a:rPr>
              <a:t>B</a:t>
            </a:r>
            <a:r>
              <a:rPr lang="en-US" sz="1800" spc="9" baseline="1517" dirty="0" err="1">
                <a:latin typeface="+mn-lt"/>
                <a:cs typeface="Calibri"/>
              </a:rPr>
              <a:t>e</a:t>
            </a:r>
            <a:r>
              <a:rPr lang="en-US" sz="1800" spc="-39" baseline="1517" dirty="0" err="1">
                <a:latin typeface="+mn-lt"/>
                <a:cs typeface="Calibri"/>
              </a:rPr>
              <a:t>r</a:t>
            </a:r>
            <a:r>
              <a:rPr lang="en-US" sz="1800" spc="0" baseline="1517" dirty="0" err="1">
                <a:latin typeface="+mn-lt"/>
                <a:cs typeface="Calibri"/>
              </a:rPr>
              <a:t>an</a:t>
            </a:r>
            <a:r>
              <a:rPr lang="en-US" sz="1800" spc="4" baseline="1517" dirty="0" err="1">
                <a:latin typeface="+mn-lt"/>
                <a:cs typeface="Calibri"/>
              </a:rPr>
              <a:t>g</a:t>
            </a:r>
            <a:r>
              <a:rPr lang="en-US" sz="1800" spc="-39" baseline="1517" dirty="0" err="1">
                <a:latin typeface="+mn-lt"/>
                <a:cs typeface="Calibri"/>
              </a:rPr>
              <a:t>k</a:t>
            </a:r>
            <a:r>
              <a:rPr lang="en-US" sz="1800" spc="-9" baseline="1517" dirty="0" err="1">
                <a:latin typeface="+mn-lt"/>
                <a:cs typeface="Calibri"/>
              </a:rPr>
              <a:t>a</a:t>
            </a:r>
            <a:r>
              <a:rPr lang="en-US" sz="1800" spc="0" baseline="1517" dirty="0" err="1">
                <a:latin typeface="+mn-lt"/>
                <a:cs typeface="Calibri"/>
              </a:rPr>
              <a:t>t</a:t>
            </a:r>
            <a:endParaRPr lang="en-US" sz="1200" dirty="0">
              <a:latin typeface="+mn-lt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5A7F6-9D38-40A2-8E54-745F045F440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34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 marR="34290">
              <a:lnSpc>
                <a:spcPct val="101725"/>
              </a:lnSpc>
              <a:spcBef>
                <a:spcPts val="1470"/>
              </a:spcBef>
            </a:pPr>
            <a:r>
              <a:rPr lang="en-US" sz="1200" b="1" spc="0" dirty="0">
                <a:latin typeface="+mn-lt"/>
                <a:cs typeface="Calibri"/>
              </a:rPr>
              <a:t>AP</a:t>
            </a:r>
            <a:r>
              <a:rPr lang="en-US" sz="1200" b="1" spc="4" dirty="0">
                <a:latin typeface="+mn-lt"/>
                <a:cs typeface="Calibri"/>
              </a:rPr>
              <a:t> </a:t>
            </a:r>
            <a:r>
              <a:rPr lang="en-US" sz="1200" b="1" spc="0" dirty="0">
                <a:latin typeface="+mn-lt"/>
                <a:cs typeface="Calibri"/>
              </a:rPr>
              <a:t>:</a:t>
            </a:r>
            <a:r>
              <a:rPr lang="en-US" sz="1200" b="1" spc="9" dirty="0">
                <a:latin typeface="+mn-lt"/>
                <a:cs typeface="Calibri"/>
              </a:rPr>
              <a:t> </a:t>
            </a:r>
            <a:r>
              <a:rPr lang="en-US" sz="1200" spc="0" dirty="0">
                <a:latin typeface="+mn-lt"/>
                <a:cs typeface="Calibri"/>
              </a:rPr>
              <a:t>A</a:t>
            </a:r>
            <a:r>
              <a:rPr lang="en-US" sz="1200" spc="-4" dirty="0">
                <a:latin typeface="+mn-lt"/>
                <a:cs typeface="Calibri"/>
              </a:rPr>
              <a:t>g</a:t>
            </a:r>
            <a:r>
              <a:rPr lang="en-US" sz="1200" spc="0" dirty="0">
                <a:latin typeface="+mn-lt"/>
                <a:cs typeface="Calibri"/>
              </a:rPr>
              <a:t>e</a:t>
            </a:r>
            <a:r>
              <a:rPr lang="en-US" sz="1200" spc="-4" dirty="0">
                <a:latin typeface="+mn-lt"/>
                <a:cs typeface="Calibri"/>
              </a:rPr>
              <a:t>n</a:t>
            </a:r>
            <a:r>
              <a:rPr lang="en-US" sz="1200" spc="0" dirty="0">
                <a:latin typeface="+mn-lt"/>
                <a:cs typeface="Calibri"/>
              </a:rPr>
              <a:t>t</a:t>
            </a:r>
            <a:r>
              <a:rPr lang="en-US" sz="1200" spc="-14" dirty="0">
                <a:latin typeface="+mn-lt"/>
                <a:cs typeface="Calibri"/>
              </a:rPr>
              <a:t> </a:t>
            </a:r>
            <a:r>
              <a:rPr lang="en-US" sz="1200" spc="-39" dirty="0" err="1">
                <a:latin typeface="+mn-lt"/>
                <a:cs typeface="Calibri"/>
              </a:rPr>
              <a:t>P</a:t>
            </a:r>
            <a:r>
              <a:rPr lang="en-US" sz="1200" spc="0" dirty="0" err="1">
                <a:latin typeface="+mn-lt"/>
                <a:cs typeface="Calibri"/>
              </a:rPr>
              <a:t>el</a:t>
            </a:r>
            <a:r>
              <a:rPr lang="en-US" sz="1200" spc="-34" dirty="0" err="1">
                <a:latin typeface="+mn-lt"/>
                <a:cs typeface="Calibri"/>
              </a:rPr>
              <a:t>a</a:t>
            </a:r>
            <a:r>
              <a:rPr lang="en-US" sz="1200" spc="-25" dirty="0" err="1">
                <a:latin typeface="+mn-lt"/>
                <a:cs typeface="Calibri"/>
              </a:rPr>
              <a:t>y</a:t>
            </a:r>
            <a:r>
              <a:rPr lang="en-US" sz="1200" spc="0" dirty="0" err="1">
                <a:latin typeface="+mn-lt"/>
                <a:cs typeface="Calibri"/>
              </a:rPr>
              <a:t>a</a:t>
            </a:r>
            <a:r>
              <a:rPr lang="en-US" sz="1200" spc="-34" dirty="0" err="1">
                <a:latin typeface="+mn-lt"/>
                <a:cs typeface="Calibri"/>
              </a:rPr>
              <a:t>r</a:t>
            </a:r>
            <a:r>
              <a:rPr lang="en-US" sz="1200" spc="0" dirty="0" err="1">
                <a:latin typeface="+mn-lt"/>
                <a:cs typeface="Calibri"/>
              </a:rPr>
              <a:t>an</a:t>
            </a:r>
            <a:endParaRPr lang="en-US" sz="1200" dirty="0">
              <a:latin typeface="+mn-lt"/>
              <a:cs typeface="Calibri"/>
            </a:endParaRPr>
          </a:p>
          <a:p>
            <a:pPr marL="12700" marR="34290">
              <a:lnSpc>
                <a:spcPts val="2160"/>
              </a:lnSpc>
              <a:spcBef>
                <a:spcPts val="108"/>
              </a:spcBef>
            </a:pPr>
            <a:r>
              <a:rPr lang="en-US" sz="1800" b="1" spc="0" baseline="1517" dirty="0">
                <a:latin typeface="+mn-lt"/>
                <a:cs typeface="Calibri"/>
              </a:rPr>
              <a:t>P</a:t>
            </a:r>
            <a:r>
              <a:rPr lang="en-US" sz="1800" b="1" spc="4" baseline="1517" dirty="0">
                <a:latin typeface="+mn-lt"/>
                <a:cs typeface="Calibri"/>
              </a:rPr>
              <a:t>B</a:t>
            </a:r>
            <a:r>
              <a:rPr lang="en-US" sz="1800" b="1" spc="0" baseline="1517" dirty="0">
                <a:latin typeface="+mn-lt"/>
                <a:cs typeface="Calibri"/>
              </a:rPr>
              <a:t>M</a:t>
            </a:r>
            <a:r>
              <a:rPr lang="en-US" sz="1800" b="1" spc="14" baseline="1517" dirty="0">
                <a:latin typeface="+mn-lt"/>
                <a:cs typeface="Calibri"/>
              </a:rPr>
              <a:t> </a:t>
            </a:r>
            <a:r>
              <a:rPr lang="en-US" sz="1800" b="1" spc="0" baseline="1517" dirty="0">
                <a:latin typeface="+mn-lt"/>
                <a:cs typeface="Calibri"/>
              </a:rPr>
              <a:t>:</a:t>
            </a:r>
            <a:r>
              <a:rPr lang="en-US" sz="1800" b="1" spc="4" baseline="1517" dirty="0">
                <a:latin typeface="+mn-lt"/>
                <a:cs typeface="Calibri"/>
              </a:rPr>
              <a:t> </a:t>
            </a:r>
            <a:r>
              <a:rPr lang="en-US" sz="1800" spc="-39" baseline="1517" dirty="0">
                <a:latin typeface="+mn-lt"/>
                <a:cs typeface="Calibri"/>
              </a:rPr>
              <a:t>P</a:t>
            </a:r>
            <a:r>
              <a:rPr lang="en-US" sz="1800" spc="0" baseline="1517" dirty="0">
                <a:latin typeface="+mn-lt"/>
                <a:cs typeface="Calibri"/>
              </a:rPr>
              <a:t>eru</a:t>
            </a:r>
            <a:r>
              <a:rPr lang="en-US" sz="1800" spc="4" baseline="1517" dirty="0">
                <a:latin typeface="+mn-lt"/>
                <a:cs typeface="Calibri"/>
              </a:rPr>
              <a:t>s</a:t>
            </a:r>
            <a:r>
              <a:rPr lang="en-US" sz="1800" spc="0" baseline="1517" dirty="0">
                <a:latin typeface="+mn-lt"/>
                <a:cs typeface="Calibri"/>
              </a:rPr>
              <a:t>ah</a:t>
            </a:r>
            <a:r>
              <a:rPr lang="en-US" sz="1800" spc="4" baseline="1517" dirty="0">
                <a:latin typeface="+mn-lt"/>
                <a:cs typeface="Calibri"/>
              </a:rPr>
              <a:t>a</a:t>
            </a:r>
            <a:r>
              <a:rPr lang="en-US" sz="1800" spc="0" baseline="1517" dirty="0">
                <a:latin typeface="+mn-lt"/>
                <a:cs typeface="Calibri"/>
              </a:rPr>
              <a:t>an </a:t>
            </a:r>
            <a:r>
              <a:rPr lang="en-US" sz="1800" spc="0" baseline="1517" dirty="0" err="1">
                <a:latin typeface="+mn-lt"/>
                <a:cs typeface="Calibri"/>
              </a:rPr>
              <a:t>Bo</a:t>
            </a:r>
            <a:r>
              <a:rPr lang="en-US" sz="1800" spc="4" baseline="1517" dirty="0" err="1">
                <a:latin typeface="+mn-lt"/>
                <a:cs typeface="Calibri"/>
              </a:rPr>
              <a:t>n</a:t>
            </a:r>
            <a:r>
              <a:rPr lang="en-US" sz="1800" spc="0" baseline="1517" dirty="0" err="1">
                <a:latin typeface="+mn-lt"/>
                <a:cs typeface="Calibri"/>
              </a:rPr>
              <a:t>g</a:t>
            </a:r>
            <a:r>
              <a:rPr lang="en-US" sz="1800" spc="-34" baseline="1517" dirty="0" err="1">
                <a:latin typeface="+mn-lt"/>
                <a:cs typeface="Calibri"/>
              </a:rPr>
              <a:t>k</a:t>
            </a:r>
            <a:r>
              <a:rPr lang="en-US" sz="1800" spc="0" baseline="1517" dirty="0" err="1">
                <a:latin typeface="+mn-lt"/>
                <a:cs typeface="Calibri"/>
              </a:rPr>
              <a:t>ar</a:t>
            </a:r>
            <a:r>
              <a:rPr lang="en-US" sz="1800" spc="0" baseline="1517" dirty="0">
                <a:latin typeface="+mn-lt"/>
                <a:cs typeface="Calibri"/>
              </a:rPr>
              <a:t> </a:t>
            </a:r>
            <a:r>
              <a:rPr lang="en-US" sz="1800" spc="0" baseline="1517" dirty="0" err="1">
                <a:latin typeface="+mn-lt"/>
                <a:cs typeface="Calibri"/>
              </a:rPr>
              <a:t>Mu</a:t>
            </a:r>
            <a:r>
              <a:rPr lang="en-US" sz="1800" spc="-9" baseline="1517" dirty="0" err="1">
                <a:latin typeface="+mn-lt"/>
                <a:cs typeface="Calibri"/>
              </a:rPr>
              <a:t>a</a:t>
            </a:r>
            <a:r>
              <a:rPr lang="en-US" sz="1800" spc="0" baseline="1517" dirty="0" err="1">
                <a:latin typeface="+mn-lt"/>
                <a:cs typeface="Calibri"/>
              </a:rPr>
              <a:t>t</a:t>
            </a:r>
            <a:endParaRPr lang="en-US" sz="1200" dirty="0">
              <a:latin typeface="+mn-lt"/>
              <a:cs typeface="Calibri"/>
            </a:endParaRPr>
          </a:p>
          <a:p>
            <a:pPr marL="12700" marR="34290">
              <a:lnSpc>
                <a:spcPts val="2160"/>
              </a:lnSpc>
            </a:pPr>
            <a:r>
              <a:rPr lang="en-US" sz="1800" b="1" spc="0" baseline="1517" dirty="0">
                <a:latin typeface="+mn-lt"/>
                <a:cs typeface="Calibri"/>
              </a:rPr>
              <a:t>J</a:t>
            </a:r>
            <a:r>
              <a:rPr lang="en-US" sz="1800" b="1" spc="4" baseline="1517" dirty="0">
                <a:latin typeface="+mn-lt"/>
                <a:cs typeface="Calibri"/>
              </a:rPr>
              <a:t>P</a:t>
            </a:r>
            <a:r>
              <a:rPr lang="en-US" sz="1800" b="1" spc="0" baseline="1517" dirty="0">
                <a:latin typeface="+mn-lt"/>
                <a:cs typeface="Calibri"/>
              </a:rPr>
              <a:t>T :</a:t>
            </a:r>
            <a:r>
              <a:rPr lang="en-US" sz="1800" b="1" spc="9" baseline="1517" dirty="0">
                <a:latin typeface="+mn-lt"/>
                <a:cs typeface="Calibri"/>
              </a:rPr>
              <a:t> </a:t>
            </a:r>
            <a:r>
              <a:rPr lang="en-US" sz="1800" spc="0" baseline="1517" dirty="0" err="1">
                <a:latin typeface="+mn-lt"/>
                <a:cs typeface="Calibri"/>
              </a:rPr>
              <a:t>Ja</a:t>
            </a:r>
            <a:r>
              <a:rPr lang="en-US" sz="1800" spc="4" baseline="1517" dirty="0" err="1">
                <a:latin typeface="+mn-lt"/>
                <a:cs typeface="Calibri"/>
              </a:rPr>
              <a:t>s</a:t>
            </a:r>
            <a:r>
              <a:rPr lang="en-US" sz="1800" spc="0" baseline="1517" dirty="0" err="1">
                <a:latin typeface="+mn-lt"/>
                <a:cs typeface="Calibri"/>
              </a:rPr>
              <a:t>a</a:t>
            </a:r>
            <a:r>
              <a:rPr lang="en-US" sz="1800" spc="-9" baseline="1517" dirty="0">
                <a:latin typeface="+mn-lt"/>
                <a:cs typeface="Calibri"/>
              </a:rPr>
              <a:t> </a:t>
            </a:r>
            <a:r>
              <a:rPr lang="en-US" sz="1800" spc="-39" baseline="1517" dirty="0" err="1">
                <a:latin typeface="+mn-lt"/>
                <a:cs typeface="Calibri"/>
              </a:rPr>
              <a:t>P</a:t>
            </a:r>
            <a:r>
              <a:rPr lang="en-US" sz="1800" spc="0" baseline="1517" dirty="0" err="1">
                <a:latin typeface="+mn-lt"/>
                <a:cs typeface="Calibri"/>
              </a:rPr>
              <a:t>e</a:t>
            </a:r>
            <a:r>
              <a:rPr lang="en-US" sz="1800" spc="4" baseline="1517" dirty="0" err="1">
                <a:latin typeface="+mn-lt"/>
                <a:cs typeface="Calibri"/>
              </a:rPr>
              <a:t>n</a:t>
            </a:r>
            <a:r>
              <a:rPr lang="en-US" sz="1800" spc="0" baseline="1517" dirty="0" err="1">
                <a:latin typeface="+mn-lt"/>
                <a:cs typeface="Calibri"/>
              </a:rPr>
              <a:t>g</a:t>
            </a:r>
            <a:r>
              <a:rPr lang="en-US" sz="1800" spc="4" baseline="1517" dirty="0" err="1">
                <a:latin typeface="+mn-lt"/>
                <a:cs typeface="Calibri"/>
              </a:rPr>
              <a:t>u</a:t>
            </a:r>
            <a:r>
              <a:rPr lang="en-US" sz="1800" spc="0" baseline="1517" dirty="0" err="1">
                <a:latin typeface="+mn-lt"/>
                <a:cs typeface="Calibri"/>
              </a:rPr>
              <a:t>rusan</a:t>
            </a:r>
            <a:r>
              <a:rPr lang="en-US" sz="1800" spc="14" baseline="1517" dirty="0">
                <a:latin typeface="+mn-lt"/>
                <a:cs typeface="Calibri"/>
              </a:rPr>
              <a:t> </a:t>
            </a:r>
            <a:r>
              <a:rPr lang="en-US" sz="1800" spc="-109" baseline="1517" dirty="0" err="1">
                <a:latin typeface="+mn-lt"/>
                <a:cs typeface="Calibri"/>
              </a:rPr>
              <a:t>T</a:t>
            </a:r>
            <a:r>
              <a:rPr lang="en-US" sz="1800" spc="-39" baseline="1517" dirty="0" err="1">
                <a:latin typeface="+mn-lt"/>
                <a:cs typeface="Calibri"/>
              </a:rPr>
              <a:t>r</a:t>
            </a:r>
            <a:r>
              <a:rPr lang="en-US" sz="1800" spc="0" baseline="1517" dirty="0" err="1">
                <a:latin typeface="+mn-lt"/>
                <a:cs typeface="Calibri"/>
              </a:rPr>
              <a:t>an</a:t>
            </a:r>
            <a:r>
              <a:rPr lang="en-US" sz="1800" spc="4" baseline="1517" dirty="0" err="1">
                <a:latin typeface="+mn-lt"/>
                <a:cs typeface="Calibri"/>
              </a:rPr>
              <a:t>s</a:t>
            </a:r>
            <a:r>
              <a:rPr lang="en-US" sz="1800" spc="0" baseline="1517" dirty="0" err="1">
                <a:latin typeface="+mn-lt"/>
                <a:cs typeface="Calibri"/>
              </a:rPr>
              <a:t>por</a:t>
            </a:r>
            <a:r>
              <a:rPr lang="en-US" sz="1800" spc="-29" baseline="1517" dirty="0" err="1">
                <a:latin typeface="+mn-lt"/>
                <a:cs typeface="Calibri"/>
              </a:rPr>
              <a:t>t</a:t>
            </a:r>
            <a:r>
              <a:rPr lang="en-US" sz="1800" spc="0" baseline="1517" dirty="0" err="1">
                <a:latin typeface="+mn-lt"/>
                <a:cs typeface="Calibri"/>
              </a:rPr>
              <a:t>a</a:t>
            </a:r>
            <a:r>
              <a:rPr lang="en-US" sz="1800" spc="4" baseline="1517" dirty="0" err="1">
                <a:latin typeface="+mn-lt"/>
                <a:cs typeface="Calibri"/>
              </a:rPr>
              <a:t>s</a:t>
            </a:r>
            <a:r>
              <a:rPr lang="en-US" sz="1800" spc="0" baseline="1517" dirty="0" err="1">
                <a:latin typeface="+mn-lt"/>
                <a:cs typeface="Calibri"/>
              </a:rPr>
              <a:t>i</a:t>
            </a:r>
            <a:endParaRPr lang="en-US" sz="1200" dirty="0">
              <a:latin typeface="+mn-lt"/>
              <a:cs typeface="Calibri"/>
            </a:endParaRPr>
          </a:p>
          <a:p>
            <a:pPr marL="12700" marR="34290">
              <a:lnSpc>
                <a:spcPts val="2160"/>
              </a:lnSpc>
            </a:pPr>
            <a:r>
              <a:rPr lang="en-US" sz="1800" b="1" baseline="1517" dirty="0">
                <a:cs typeface="Calibri"/>
              </a:rPr>
              <a:t>RPK</a:t>
            </a:r>
            <a:r>
              <a:rPr lang="en-US" sz="1800" b="1" spc="4" baseline="1517" dirty="0">
                <a:cs typeface="Calibri"/>
              </a:rPr>
              <a:t> </a:t>
            </a:r>
            <a:r>
              <a:rPr lang="en-US" sz="1800" baseline="1517" dirty="0">
                <a:cs typeface="Calibri"/>
              </a:rPr>
              <a:t>:</a:t>
            </a:r>
            <a:r>
              <a:rPr lang="en-US" sz="1800" spc="9" baseline="1517" dirty="0">
                <a:cs typeface="Calibri"/>
              </a:rPr>
              <a:t> </a:t>
            </a:r>
            <a:r>
              <a:rPr lang="en-US" sz="1800" spc="-44" baseline="1517" dirty="0" err="1">
                <a:cs typeface="Calibri"/>
              </a:rPr>
              <a:t>R</a:t>
            </a:r>
            <a:r>
              <a:rPr lang="en-US" sz="1800" baseline="1517" dirty="0" err="1">
                <a:cs typeface="Calibri"/>
              </a:rPr>
              <a:t>en</a:t>
            </a:r>
            <a:r>
              <a:rPr lang="en-US" sz="1800" spc="-14" baseline="1517" dirty="0" err="1">
                <a:cs typeface="Calibri"/>
              </a:rPr>
              <a:t>c</a:t>
            </a:r>
            <a:r>
              <a:rPr lang="en-US" sz="1800" baseline="1517" dirty="0" err="1">
                <a:cs typeface="Calibri"/>
              </a:rPr>
              <a:t>ana</a:t>
            </a:r>
            <a:r>
              <a:rPr lang="en-US" sz="1800" spc="29" baseline="1517" dirty="0">
                <a:cs typeface="Calibri"/>
              </a:rPr>
              <a:t> </a:t>
            </a:r>
            <a:r>
              <a:rPr lang="en-US" sz="1800" spc="-44" baseline="1517" dirty="0" err="1">
                <a:cs typeface="Calibri"/>
              </a:rPr>
              <a:t>P</a:t>
            </a:r>
            <a:r>
              <a:rPr lang="en-US" sz="1800" baseline="1517" dirty="0" err="1">
                <a:cs typeface="Calibri"/>
              </a:rPr>
              <a:t>eng</a:t>
            </a:r>
            <a:r>
              <a:rPr lang="en-US" sz="1800" spc="-4" baseline="1517" dirty="0" err="1">
                <a:cs typeface="Calibri"/>
              </a:rPr>
              <a:t>o</a:t>
            </a:r>
            <a:r>
              <a:rPr lang="en-US" sz="1800" baseline="1517" dirty="0" err="1">
                <a:cs typeface="Calibri"/>
              </a:rPr>
              <a:t>pe</a:t>
            </a:r>
            <a:r>
              <a:rPr lang="en-US" sz="1800" spc="-34" baseline="1517" dirty="0" err="1">
                <a:cs typeface="Calibri"/>
              </a:rPr>
              <a:t>r</a:t>
            </a:r>
            <a:r>
              <a:rPr lang="en-US" sz="1800" baseline="1517" dirty="0" err="1">
                <a:cs typeface="Calibri"/>
              </a:rPr>
              <a:t>asian</a:t>
            </a:r>
            <a:r>
              <a:rPr lang="en-US" sz="1800" baseline="1517" dirty="0">
                <a:cs typeface="Calibri"/>
              </a:rPr>
              <a:t> </a:t>
            </a:r>
            <a:r>
              <a:rPr lang="en-US" sz="1800" spc="-25" baseline="1517" dirty="0" err="1">
                <a:cs typeface="Calibri"/>
              </a:rPr>
              <a:t>K</a:t>
            </a:r>
            <a:r>
              <a:rPr lang="en-US" sz="1800" baseline="1517" dirty="0" err="1">
                <a:cs typeface="Calibri"/>
              </a:rPr>
              <a:t>apal</a:t>
            </a:r>
            <a:endParaRPr lang="en-US" sz="1800" baseline="1517" dirty="0">
              <a:cs typeface="Calibri"/>
            </a:endParaRPr>
          </a:p>
          <a:p>
            <a:pPr marL="12700" marR="34290">
              <a:lnSpc>
                <a:spcPts val="2160"/>
              </a:lnSpc>
            </a:pPr>
            <a:r>
              <a:rPr lang="en-US" sz="1800" b="1" baseline="1517" dirty="0">
                <a:cs typeface="Calibri"/>
              </a:rPr>
              <a:t>P</a:t>
            </a:r>
            <a:r>
              <a:rPr lang="en-US" sz="1800" b="1" spc="4" baseline="1517" dirty="0">
                <a:cs typeface="Calibri"/>
              </a:rPr>
              <a:t>K</a:t>
            </a:r>
            <a:r>
              <a:rPr lang="en-US" sz="1800" b="1" baseline="1517" dirty="0">
                <a:cs typeface="Calibri"/>
              </a:rPr>
              <a:t>K</a:t>
            </a:r>
            <a:r>
              <a:rPr lang="en-US" sz="1800" b="1" spc="9" baseline="1517" dirty="0">
                <a:cs typeface="Calibri"/>
              </a:rPr>
              <a:t> </a:t>
            </a:r>
            <a:r>
              <a:rPr lang="en-US" sz="1800" baseline="1517" dirty="0">
                <a:cs typeface="Calibri"/>
              </a:rPr>
              <a:t>:</a:t>
            </a:r>
            <a:r>
              <a:rPr lang="en-US" sz="1800" spc="9" baseline="1517" dirty="0">
                <a:cs typeface="Calibri"/>
              </a:rPr>
              <a:t> </a:t>
            </a:r>
            <a:r>
              <a:rPr lang="en-US" sz="1800" spc="-39" baseline="1517" dirty="0" err="1">
                <a:cs typeface="Calibri"/>
              </a:rPr>
              <a:t>P</a:t>
            </a:r>
            <a:r>
              <a:rPr lang="en-US" sz="1800" baseline="1517" dirty="0" err="1">
                <a:cs typeface="Calibri"/>
              </a:rPr>
              <a:t>em</a:t>
            </a:r>
            <a:r>
              <a:rPr lang="en-US" sz="1800" spc="9" baseline="1517" dirty="0" err="1">
                <a:cs typeface="Calibri"/>
              </a:rPr>
              <a:t>b</a:t>
            </a:r>
            <a:r>
              <a:rPr lang="en-US" sz="1800" baseline="1517" dirty="0" err="1">
                <a:cs typeface="Calibri"/>
              </a:rPr>
              <a:t>er</a:t>
            </a:r>
            <a:r>
              <a:rPr lang="en-US" sz="1800" spc="-4" baseline="1517" dirty="0" err="1">
                <a:cs typeface="Calibri"/>
              </a:rPr>
              <a:t>i</a:t>
            </a:r>
            <a:r>
              <a:rPr lang="en-US" sz="1800" spc="-25" baseline="1517" dirty="0" err="1">
                <a:cs typeface="Calibri"/>
              </a:rPr>
              <a:t>t</a:t>
            </a:r>
            <a:r>
              <a:rPr lang="en-US" sz="1800" baseline="1517" dirty="0" err="1">
                <a:cs typeface="Calibri"/>
              </a:rPr>
              <a:t>ah</a:t>
            </a:r>
            <a:r>
              <a:rPr lang="en-US" sz="1800" spc="4" baseline="1517" dirty="0" err="1">
                <a:cs typeface="Calibri"/>
              </a:rPr>
              <a:t>u</a:t>
            </a:r>
            <a:r>
              <a:rPr lang="en-US" sz="1800" baseline="1517" dirty="0" err="1">
                <a:cs typeface="Calibri"/>
              </a:rPr>
              <a:t>an</a:t>
            </a:r>
            <a:r>
              <a:rPr lang="en-US" sz="1800" spc="19" baseline="1517" dirty="0">
                <a:cs typeface="Calibri"/>
              </a:rPr>
              <a:t> </a:t>
            </a:r>
            <a:r>
              <a:rPr lang="en-US" sz="1800" spc="-34" baseline="1517" dirty="0" err="1">
                <a:cs typeface="Calibri"/>
              </a:rPr>
              <a:t>K</a:t>
            </a:r>
            <a:r>
              <a:rPr lang="en-US" sz="1800" baseline="1517" dirty="0" err="1">
                <a:cs typeface="Calibri"/>
              </a:rPr>
              <a:t>e</a:t>
            </a:r>
            <a:r>
              <a:rPr lang="en-US" sz="1800" spc="4" baseline="1517" dirty="0" err="1">
                <a:cs typeface="Calibri"/>
              </a:rPr>
              <a:t>d</a:t>
            </a:r>
            <a:r>
              <a:rPr lang="en-US" sz="1800" spc="-9" baseline="1517" dirty="0" err="1">
                <a:cs typeface="Calibri"/>
              </a:rPr>
              <a:t>a</a:t>
            </a:r>
            <a:r>
              <a:rPr lang="en-US" sz="1800" spc="-25" baseline="1517" dirty="0" err="1">
                <a:cs typeface="Calibri"/>
              </a:rPr>
              <a:t>t</a:t>
            </a:r>
            <a:r>
              <a:rPr lang="en-US" sz="1800" baseline="1517" dirty="0" err="1">
                <a:cs typeface="Calibri"/>
              </a:rPr>
              <a:t>an</a:t>
            </a:r>
            <a:r>
              <a:rPr lang="en-US" sz="1800" spc="-25" baseline="1517" dirty="0" err="1">
                <a:cs typeface="Calibri"/>
              </a:rPr>
              <a:t>g</a:t>
            </a:r>
            <a:r>
              <a:rPr lang="en-US" sz="1800" baseline="1517" dirty="0" err="1">
                <a:cs typeface="Calibri"/>
              </a:rPr>
              <a:t>an</a:t>
            </a:r>
            <a:r>
              <a:rPr lang="en-US" sz="1800" spc="19" baseline="1517" dirty="0">
                <a:cs typeface="Calibri"/>
              </a:rPr>
              <a:t> </a:t>
            </a:r>
            <a:r>
              <a:rPr lang="en-US" sz="1800" spc="-25" baseline="1517" dirty="0" err="1">
                <a:cs typeface="Calibri"/>
              </a:rPr>
              <a:t>K</a:t>
            </a:r>
            <a:r>
              <a:rPr lang="en-US" sz="1800" baseline="1517" dirty="0" err="1">
                <a:cs typeface="Calibri"/>
              </a:rPr>
              <a:t>ap</a:t>
            </a:r>
            <a:r>
              <a:rPr lang="en-US" sz="1800" spc="4" baseline="1517" dirty="0" err="1">
                <a:cs typeface="Calibri"/>
              </a:rPr>
              <a:t>a</a:t>
            </a:r>
            <a:r>
              <a:rPr lang="en-US" sz="1800" baseline="1517" dirty="0" err="1">
                <a:cs typeface="Calibri"/>
              </a:rPr>
              <a:t>l</a:t>
            </a:r>
            <a:endParaRPr lang="en-US" sz="1800" b="1" spc="0" baseline="1517" dirty="0">
              <a:latin typeface="+mn-lt"/>
              <a:cs typeface="Calibri"/>
            </a:endParaRPr>
          </a:p>
          <a:p>
            <a:pPr marL="12700" marR="34290">
              <a:lnSpc>
                <a:spcPts val="2160"/>
              </a:lnSpc>
            </a:pPr>
            <a:r>
              <a:rPr lang="en-US" sz="1800" b="1" baseline="1517" dirty="0">
                <a:cs typeface="Calibri"/>
              </a:rPr>
              <a:t>S</a:t>
            </a:r>
            <a:r>
              <a:rPr lang="en-US" sz="1800" b="1" spc="4" baseline="1517" dirty="0">
                <a:cs typeface="Calibri"/>
              </a:rPr>
              <a:t>P</a:t>
            </a:r>
            <a:r>
              <a:rPr lang="en-US" sz="1800" b="1" baseline="1517" dirty="0">
                <a:cs typeface="Calibri"/>
              </a:rPr>
              <a:t>M</a:t>
            </a:r>
            <a:r>
              <a:rPr lang="en-US" sz="1800" b="1" spc="9" baseline="1517" dirty="0">
                <a:cs typeface="Calibri"/>
              </a:rPr>
              <a:t> </a:t>
            </a:r>
            <a:r>
              <a:rPr lang="en-US" sz="1800" baseline="1517" dirty="0">
                <a:cs typeface="Calibri"/>
              </a:rPr>
              <a:t>:</a:t>
            </a:r>
            <a:r>
              <a:rPr lang="en-US" sz="1800" spc="9" baseline="1517" dirty="0">
                <a:cs typeface="Calibri"/>
              </a:rPr>
              <a:t> </a:t>
            </a:r>
            <a:r>
              <a:rPr lang="en-US" sz="1800" baseline="1517" dirty="0">
                <a:cs typeface="Calibri"/>
              </a:rPr>
              <a:t>Su</a:t>
            </a:r>
            <a:r>
              <a:rPr lang="en-US" sz="1800" spc="-34" baseline="1517" dirty="0">
                <a:cs typeface="Calibri"/>
              </a:rPr>
              <a:t>r</a:t>
            </a:r>
            <a:r>
              <a:rPr lang="en-US" sz="1800" spc="-9" baseline="1517" dirty="0">
                <a:cs typeface="Calibri"/>
              </a:rPr>
              <a:t>a</a:t>
            </a:r>
            <a:r>
              <a:rPr lang="en-US" sz="1800" baseline="1517" dirty="0">
                <a:cs typeface="Calibri"/>
              </a:rPr>
              <a:t>t</a:t>
            </a:r>
            <a:r>
              <a:rPr lang="en-US" sz="1800" spc="-9" baseline="1517" dirty="0">
                <a:cs typeface="Calibri"/>
              </a:rPr>
              <a:t> </a:t>
            </a:r>
            <a:r>
              <a:rPr lang="en-US" sz="1800" spc="-39" baseline="1517" dirty="0" err="1">
                <a:cs typeface="Calibri"/>
              </a:rPr>
              <a:t>P</a:t>
            </a:r>
            <a:r>
              <a:rPr lang="en-US" sz="1800" baseline="1517" dirty="0" err="1">
                <a:cs typeface="Calibri"/>
              </a:rPr>
              <a:t>e</a:t>
            </a:r>
            <a:r>
              <a:rPr lang="en-US" sz="1800" spc="-34" baseline="1517" dirty="0" err="1">
                <a:cs typeface="Calibri"/>
              </a:rPr>
              <a:t>r</a:t>
            </a:r>
            <a:r>
              <a:rPr lang="en-US" sz="1800" baseline="1517" dirty="0" err="1">
                <a:cs typeface="Calibri"/>
              </a:rPr>
              <a:t>se</a:t>
            </a:r>
            <a:r>
              <a:rPr lang="en-US" sz="1800" spc="-4" baseline="1517" dirty="0" err="1">
                <a:cs typeface="Calibri"/>
              </a:rPr>
              <a:t>t</a:t>
            </a:r>
            <a:r>
              <a:rPr lang="en-US" sz="1800" baseline="1517" dirty="0" err="1">
                <a:cs typeface="Calibri"/>
              </a:rPr>
              <a:t>uj</a:t>
            </a:r>
            <a:r>
              <a:rPr lang="en-US" sz="1800" spc="4" baseline="1517" dirty="0" err="1">
                <a:cs typeface="Calibri"/>
              </a:rPr>
              <a:t>u</a:t>
            </a:r>
            <a:r>
              <a:rPr lang="en-US" sz="1800" baseline="1517" dirty="0" err="1">
                <a:cs typeface="Calibri"/>
              </a:rPr>
              <a:t>an</a:t>
            </a:r>
            <a:r>
              <a:rPr lang="en-US" sz="1800" spc="19" baseline="1517" dirty="0">
                <a:cs typeface="Calibri"/>
              </a:rPr>
              <a:t> </a:t>
            </a:r>
            <a:r>
              <a:rPr lang="en-US" sz="1800" spc="-25" baseline="1517" dirty="0" err="1">
                <a:cs typeface="Calibri"/>
              </a:rPr>
              <a:t>K</a:t>
            </a:r>
            <a:r>
              <a:rPr lang="en-US" sz="1800" baseline="1517" dirty="0" err="1">
                <a:cs typeface="Calibri"/>
              </a:rPr>
              <a:t>ap</a:t>
            </a:r>
            <a:r>
              <a:rPr lang="en-US" sz="1800" spc="4" baseline="1517" dirty="0" err="1">
                <a:cs typeface="Calibri"/>
              </a:rPr>
              <a:t>a</a:t>
            </a:r>
            <a:r>
              <a:rPr lang="en-US" sz="1800" baseline="1517" dirty="0" err="1">
                <a:cs typeface="Calibri"/>
              </a:rPr>
              <a:t>l</a:t>
            </a:r>
            <a:r>
              <a:rPr lang="en-US" sz="1800" baseline="1517" dirty="0">
                <a:cs typeface="Calibri"/>
              </a:rPr>
              <a:t> </a:t>
            </a:r>
            <a:r>
              <a:rPr lang="en-US" sz="1800" baseline="1517" dirty="0" err="1">
                <a:cs typeface="Calibri"/>
              </a:rPr>
              <a:t>Mas</a:t>
            </a:r>
            <a:r>
              <a:rPr lang="en-US" sz="1800" spc="4" baseline="1517" dirty="0" err="1">
                <a:cs typeface="Calibri"/>
              </a:rPr>
              <a:t>u</a:t>
            </a:r>
            <a:r>
              <a:rPr lang="en-US" sz="1800" baseline="1517" dirty="0" err="1">
                <a:cs typeface="Calibri"/>
              </a:rPr>
              <a:t>k</a:t>
            </a:r>
            <a:endParaRPr lang="en-US" dirty="0">
              <a:cs typeface="Calibri"/>
            </a:endParaRPr>
          </a:p>
          <a:p>
            <a:pPr marL="12700" marR="34290">
              <a:lnSpc>
                <a:spcPts val="2160"/>
              </a:lnSpc>
            </a:pPr>
            <a:r>
              <a:rPr lang="en-US" sz="1800" b="1" baseline="1517" dirty="0">
                <a:cs typeface="Calibri"/>
              </a:rPr>
              <a:t>RKBM</a:t>
            </a:r>
            <a:r>
              <a:rPr lang="en-US" sz="1800" b="1" spc="19" baseline="1517" dirty="0">
                <a:cs typeface="Calibri"/>
              </a:rPr>
              <a:t> </a:t>
            </a:r>
            <a:r>
              <a:rPr lang="en-US" sz="1800" baseline="1517" dirty="0">
                <a:cs typeface="Calibri"/>
              </a:rPr>
              <a:t>:</a:t>
            </a:r>
            <a:r>
              <a:rPr lang="en-US" sz="1800" spc="9" baseline="1517" dirty="0">
                <a:cs typeface="Calibri"/>
              </a:rPr>
              <a:t> </a:t>
            </a:r>
            <a:r>
              <a:rPr lang="en-US" sz="1800" spc="-39" baseline="1517" dirty="0" err="1">
                <a:cs typeface="Calibri"/>
              </a:rPr>
              <a:t>R</a:t>
            </a:r>
            <a:r>
              <a:rPr lang="en-US" sz="1800" baseline="1517" dirty="0" err="1">
                <a:cs typeface="Calibri"/>
              </a:rPr>
              <a:t>e</a:t>
            </a:r>
            <a:r>
              <a:rPr lang="en-US" sz="1800" spc="4" baseline="1517" dirty="0" err="1">
                <a:cs typeface="Calibri"/>
              </a:rPr>
              <a:t>n</a:t>
            </a:r>
            <a:r>
              <a:rPr lang="en-US" sz="1800" spc="-19" baseline="1517" dirty="0" err="1">
                <a:cs typeface="Calibri"/>
              </a:rPr>
              <a:t>c</a:t>
            </a:r>
            <a:r>
              <a:rPr lang="en-US" sz="1800" baseline="1517" dirty="0" err="1">
                <a:cs typeface="Calibri"/>
              </a:rPr>
              <a:t>ana</a:t>
            </a:r>
            <a:r>
              <a:rPr lang="en-US" sz="1800" spc="19" baseline="1517" dirty="0">
                <a:cs typeface="Calibri"/>
              </a:rPr>
              <a:t> </a:t>
            </a:r>
            <a:r>
              <a:rPr lang="en-US" sz="1800" spc="-34" baseline="1517" dirty="0" err="1">
                <a:cs typeface="Calibri"/>
              </a:rPr>
              <a:t>K</a:t>
            </a:r>
            <a:r>
              <a:rPr lang="en-US" sz="1800" baseline="1517" dirty="0" err="1">
                <a:cs typeface="Calibri"/>
              </a:rPr>
              <a:t>erja</a:t>
            </a:r>
            <a:r>
              <a:rPr lang="en-US" sz="1800" spc="4" baseline="1517" dirty="0">
                <a:cs typeface="Calibri"/>
              </a:rPr>
              <a:t> </a:t>
            </a:r>
            <a:r>
              <a:rPr lang="en-US" sz="1800" baseline="1517" dirty="0" err="1">
                <a:cs typeface="Calibri"/>
              </a:rPr>
              <a:t>Bo</a:t>
            </a:r>
            <a:r>
              <a:rPr lang="en-US" sz="1800" spc="4" baseline="1517" dirty="0" err="1">
                <a:cs typeface="Calibri"/>
              </a:rPr>
              <a:t>n</a:t>
            </a:r>
            <a:r>
              <a:rPr lang="en-US" sz="1800" baseline="1517" dirty="0" err="1">
                <a:cs typeface="Calibri"/>
              </a:rPr>
              <a:t>g</a:t>
            </a:r>
            <a:r>
              <a:rPr lang="en-US" sz="1800" spc="-34" baseline="1517" dirty="0" err="1">
                <a:cs typeface="Calibri"/>
              </a:rPr>
              <a:t>k</a:t>
            </a:r>
            <a:r>
              <a:rPr lang="en-US" sz="1800" baseline="1517" dirty="0" err="1">
                <a:cs typeface="Calibri"/>
              </a:rPr>
              <a:t>ar</a:t>
            </a:r>
            <a:r>
              <a:rPr lang="en-US" sz="1800" baseline="1517" dirty="0">
                <a:cs typeface="Calibri"/>
              </a:rPr>
              <a:t> </a:t>
            </a:r>
            <a:r>
              <a:rPr lang="en-US" sz="1800" baseline="1517" dirty="0" err="1">
                <a:cs typeface="Calibri"/>
              </a:rPr>
              <a:t>Mu</a:t>
            </a:r>
            <a:r>
              <a:rPr lang="en-US" sz="1800" spc="-9" baseline="1517" dirty="0" err="1">
                <a:cs typeface="Calibri"/>
              </a:rPr>
              <a:t>a</a:t>
            </a:r>
            <a:r>
              <a:rPr lang="en-US" sz="1800" baseline="1517" dirty="0" err="1">
                <a:cs typeface="Calibri"/>
              </a:rPr>
              <a:t>t</a:t>
            </a:r>
            <a:endParaRPr lang="en-US" dirty="0">
              <a:cs typeface="Calibri"/>
            </a:endParaRPr>
          </a:p>
          <a:p>
            <a:pPr marL="12700" marR="34290">
              <a:lnSpc>
                <a:spcPts val="2160"/>
              </a:lnSpc>
            </a:pPr>
            <a:r>
              <a:rPr lang="en-US" sz="1800" b="1" baseline="1517" dirty="0">
                <a:latin typeface="+mn-lt"/>
                <a:cs typeface="Calibri"/>
              </a:rPr>
              <a:t>RPKOP : </a:t>
            </a:r>
            <a:r>
              <a:rPr lang="en-US" sz="1800" baseline="1517" dirty="0" err="1">
                <a:latin typeface="+mn-lt"/>
                <a:cs typeface="Calibri"/>
              </a:rPr>
              <a:t>Rencana</a:t>
            </a:r>
            <a:r>
              <a:rPr lang="en-US" sz="1800" baseline="1517" dirty="0">
                <a:latin typeface="+mn-lt"/>
                <a:cs typeface="Calibri"/>
              </a:rPr>
              <a:t> </a:t>
            </a:r>
            <a:r>
              <a:rPr lang="en-US" sz="1800" baseline="1517" dirty="0" err="1">
                <a:latin typeface="+mn-lt"/>
                <a:cs typeface="Calibri"/>
              </a:rPr>
              <a:t>Penambatan</a:t>
            </a:r>
            <a:r>
              <a:rPr lang="en-US" sz="1800" baseline="1517" dirty="0">
                <a:latin typeface="+mn-lt"/>
                <a:cs typeface="Calibri"/>
              </a:rPr>
              <a:t> </a:t>
            </a:r>
            <a:r>
              <a:rPr lang="en-US" sz="1800" baseline="1517" dirty="0" err="1">
                <a:latin typeface="+mn-lt"/>
                <a:cs typeface="Calibri"/>
              </a:rPr>
              <a:t>Kapal&amp;Operation</a:t>
            </a:r>
            <a:r>
              <a:rPr lang="en-US" sz="1800" dirty="0">
                <a:latin typeface="+mn-lt"/>
                <a:cs typeface="Calibri"/>
              </a:rPr>
              <a:t> </a:t>
            </a:r>
            <a:r>
              <a:rPr lang="en-US" sz="1800" baseline="1517" dirty="0">
                <a:latin typeface="+mn-lt"/>
                <a:cs typeface="Calibri"/>
              </a:rPr>
              <a:t>Planning</a:t>
            </a:r>
          </a:p>
          <a:p>
            <a:pPr marL="12700" marR="34290">
              <a:lnSpc>
                <a:spcPts val="2160"/>
              </a:lnSpc>
            </a:pPr>
            <a:r>
              <a:rPr lang="en-US" b="1" dirty="0">
                <a:cs typeface="Calibri"/>
              </a:rPr>
              <a:t>PPKB :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Permintaan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Pelayanan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Kapal</a:t>
            </a:r>
            <a:r>
              <a:rPr lang="en-US" dirty="0">
                <a:cs typeface="Calibri"/>
              </a:rPr>
              <a:t> &amp; </a:t>
            </a:r>
            <a:r>
              <a:rPr lang="en-US" dirty="0" err="1">
                <a:cs typeface="Calibri"/>
              </a:rPr>
              <a:t>Barang</a:t>
            </a:r>
            <a:endParaRPr lang="en-US" sz="1200" dirty="0">
              <a:latin typeface="+mn-lt"/>
              <a:cs typeface="Calibri"/>
            </a:endParaRPr>
          </a:p>
          <a:p>
            <a:pPr marL="12700">
              <a:lnSpc>
                <a:spcPts val="2160"/>
              </a:lnSpc>
            </a:pPr>
            <a:r>
              <a:rPr lang="en-US" sz="1800" b="1" spc="0" baseline="1517" dirty="0">
                <a:latin typeface="+mn-lt"/>
                <a:cs typeface="Calibri"/>
              </a:rPr>
              <a:t>RPK</a:t>
            </a:r>
            <a:r>
              <a:rPr lang="en-US" sz="1800" b="1" spc="-9" baseline="1517" dirty="0">
                <a:latin typeface="+mn-lt"/>
                <a:cs typeface="Calibri"/>
              </a:rPr>
              <a:t>R</a:t>
            </a:r>
            <a:r>
              <a:rPr lang="en-US" sz="1800" b="1" spc="0" baseline="1517" dirty="0">
                <a:latin typeface="+mn-lt"/>
                <a:cs typeface="Calibri"/>
              </a:rPr>
              <a:t>O </a:t>
            </a:r>
            <a:r>
              <a:rPr lang="en-US" sz="1800" spc="0" baseline="1517" dirty="0">
                <a:latin typeface="+mn-lt"/>
                <a:cs typeface="Calibri"/>
              </a:rPr>
              <a:t>:</a:t>
            </a:r>
            <a:r>
              <a:rPr lang="en-US" sz="1800" spc="9" baseline="1517" dirty="0">
                <a:latin typeface="+mn-lt"/>
                <a:cs typeface="Calibri"/>
              </a:rPr>
              <a:t> </a:t>
            </a:r>
            <a:r>
              <a:rPr lang="en-US" sz="1800" spc="-39" baseline="1517" dirty="0" err="1">
                <a:latin typeface="+mn-lt"/>
                <a:cs typeface="Calibri"/>
              </a:rPr>
              <a:t>R</a:t>
            </a:r>
            <a:r>
              <a:rPr lang="en-US" sz="1800" spc="0" baseline="1517" dirty="0" err="1">
                <a:latin typeface="+mn-lt"/>
                <a:cs typeface="Calibri"/>
              </a:rPr>
              <a:t>e</a:t>
            </a:r>
            <a:r>
              <a:rPr lang="en-US" sz="1800" spc="4" baseline="1517" dirty="0" err="1">
                <a:latin typeface="+mn-lt"/>
                <a:cs typeface="Calibri"/>
              </a:rPr>
              <a:t>n</a:t>
            </a:r>
            <a:r>
              <a:rPr lang="en-US" sz="1800" spc="-19" baseline="1517" dirty="0" err="1">
                <a:latin typeface="+mn-lt"/>
                <a:cs typeface="Calibri"/>
              </a:rPr>
              <a:t>c</a:t>
            </a:r>
            <a:r>
              <a:rPr lang="en-US" sz="1800" spc="0" baseline="1517" dirty="0" err="1">
                <a:latin typeface="+mn-lt"/>
                <a:cs typeface="Calibri"/>
              </a:rPr>
              <a:t>ana</a:t>
            </a:r>
            <a:r>
              <a:rPr lang="en-US" sz="1800" spc="34" baseline="1517" dirty="0">
                <a:latin typeface="+mn-lt"/>
                <a:cs typeface="Calibri"/>
              </a:rPr>
              <a:t> </a:t>
            </a:r>
            <a:r>
              <a:rPr lang="en-US" sz="1800" spc="-39" baseline="1517" dirty="0" err="1">
                <a:latin typeface="+mn-lt"/>
                <a:cs typeface="Calibri"/>
              </a:rPr>
              <a:t>P</a:t>
            </a:r>
            <a:r>
              <a:rPr lang="en-US" sz="1800" spc="0" baseline="1517" dirty="0" err="1">
                <a:latin typeface="+mn-lt"/>
                <a:cs typeface="Calibri"/>
              </a:rPr>
              <a:t>e</a:t>
            </a:r>
            <a:r>
              <a:rPr lang="en-US" sz="1800" spc="4" baseline="1517" dirty="0" err="1">
                <a:latin typeface="+mn-lt"/>
                <a:cs typeface="Calibri"/>
              </a:rPr>
              <a:t>n</a:t>
            </a:r>
            <a:r>
              <a:rPr lang="en-US" sz="1800" spc="0" baseline="1517" dirty="0" err="1">
                <a:latin typeface="+mn-lt"/>
                <a:cs typeface="Calibri"/>
              </a:rPr>
              <a:t>am</a:t>
            </a:r>
            <a:r>
              <a:rPr lang="en-US" sz="1800" spc="4" baseline="1517" dirty="0" err="1">
                <a:latin typeface="+mn-lt"/>
                <a:cs typeface="Calibri"/>
              </a:rPr>
              <a:t>b</a:t>
            </a:r>
            <a:r>
              <a:rPr lang="en-US" sz="1800" spc="-9" baseline="1517" dirty="0" err="1">
                <a:latin typeface="+mn-lt"/>
                <a:cs typeface="Calibri"/>
              </a:rPr>
              <a:t>a</a:t>
            </a:r>
            <a:r>
              <a:rPr lang="en-US" sz="1800" spc="-25" baseline="1517" dirty="0" err="1">
                <a:latin typeface="+mn-lt"/>
                <a:cs typeface="Calibri"/>
              </a:rPr>
              <a:t>t</a:t>
            </a:r>
            <a:r>
              <a:rPr lang="en-US" sz="1800" spc="0" baseline="1517" dirty="0" err="1">
                <a:latin typeface="+mn-lt"/>
                <a:cs typeface="Calibri"/>
              </a:rPr>
              <a:t>an</a:t>
            </a:r>
            <a:r>
              <a:rPr lang="en-US" sz="1800" spc="9" baseline="1517" dirty="0">
                <a:latin typeface="+mn-lt"/>
                <a:cs typeface="Calibri"/>
              </a:rPr>
              <a:t> </a:t>
            </a:r>
            <a:r>
              <a:rPr lang="en-US" sz="1800" spc="-25" baseline="1517" dirty="0" err="1">
                <a:latin typeface="+mn-lt"/>
                <a:cs typeface="Calibri"/>
              </a:rPr>
              <a:t>K</a:t>
            </a:r>
            <a:r>
              <a:rPr lang="en-US" sz="1800" spc="0" baseline="1517" dirty="0" err="1">
                <a:latin typeface="+mn-lt"/>
                <a:cs typeface="Calibri"/>
              </a:rPr>
              <a:t>ap</a:t>
            </a:r>
            <a:r>
              <a:rPr lang="en-US" sz="1800" spc="4" baseline="1517" dirty="0" err="1">
                <a:latin typeface="+mn-lt"/>
                <a:cs typeface="Calibri"/>
              </a:rPr>
              <a:t>a</a:t>
            </a:r>
            <a:r>
              <a:rPr lang="en-US" sz="1800" spc="0" baseline="1517" dirty="0" err="1">
                <a:latin typeface="+mn-lt"/>
                <a:cs typeface="Calibri"/>
              </a:rPr>
              <a:t>l</a:t>
            </a:r>
            <a:r>
              <a:rPr lang="en-US" sz="1800" spc="-4" baseline="1517" dirty="0">
                <a:latin typeface="+mn-lt"/>
                <a:cs typeface="Calibri"/>
              </a:rPr>
              <a:t> </a:t>
            </a:r>
            <a:r>
              <a:rPr lang="en-US" sz="1800" spc="0" baseline="1517" dirty="0">
                <a:latin typeface="+mn-lt"/>
                <a:cs typeface="Calibri"/>
              </a:rPr>
              <a:t>&amp;</a:t>
            </a:r>
            <a:r>
              <a:rPr lang="en-US" sz="1800" spc="9" baseline="1517" dirty="0">
                <a:latin typeface="+mn-lt"/>
                <a:cs typeface="Calibri"/>
              </a:rPr>
              <a:t> </a:t>
            </a:r>
            <a:r>
              <a:rPr lang="en-US" sz="1800" spc="-39" baseline="1517" dirty="0" err="1">
                <a:latin typeface="+mn-lt"/>
                <a:cs typeface="Calibri"/>
              </a:rPr>
              <a:t>R</a:t>
            </a:r>
            <a:r>
              <a:rPr lang="en-US" sz="1800" spc="0" baseline="1517" dirty="0" err="1">
                <a:latin typeface="+mn-lt"/>
                <a:cs typeface="Calibri"/>
              </a:rPr>
              <a:t>e</a:t>
            </a:r>
            <a:r>
              <a:rPr lang="en-US" sz="1800" spc="4" baseline="1517" dirty="0" err="1">
                <a:latin typeface="+mn-lt"/>
                <a:cs typeface="Calibri"/>
              </a:rPr>
              <a:t>n</a:t>
            </a:r>
            <a:r>
              <a:rPr lang="en-US" sz="1800" spc="-19" baseline="1517" dirty="0" err="1">
                <a:latin typeface="+mn-lt"/>
                <a:cs typeface="Calibri"/>
              </a:rPr>
              <a:t>c</a:t>
            </a:r>
            <a:r>
              <a:rPr lang="en-US" sz="1800" spc="0" baseline="1517" dirty="0" err="1">
                <a:latin typeface="+mn-lt"/>
                <a:cs typeface="Calibri"/>
              </a:rPr>
              <a:t>ana</a:t>
            </a:r>
            <a:r>
              <a:rPr lang="en-US" sz="1800" spc="19" baseline="1517" dirty="0">
                <a:latin typeface="+mn-lt"/>
                <a:cs typeface="Calibri"/>
              </a:rPr>
              <a:t> </a:t>
            </a:r>
            <a:r>
              <a:rPr lang="en-US" sz="1800" spc="0" baseline="1517" dirty="0" err="1">
                <a:latin typeface="+mn-lt"/>
                <a:cs typeface="Calibri"/>
              </a:rPr>
              <a:t>Ope</a:t>
            </a:r>
            <a:r>
              <a:rPr lang="en-US" sz="1800" spc="-34" baseline="1517" dirty="0" err="1">
                <a:latin typeface="+mn-lt"/>
                <a:cs typeface="Calibri"/>
              </a:rPr>
              <a:t>r</a:t>
            </a:r>
            <a:r>
              <a:rPr lang="en-US" sz="1800" spc="0" baseline="1517" dirty="0" err="1">
                <a:latin typeface="+mn-lt"/>
                <a:cs typeface="Calibri"/>
              </a:rPr>
              <a:t>a</a:t>
            </a:r>
            <a:r>
              <a:rPr lang="en-US" sz="1800" spc="4" baseline="1517" dirty="0" err="1">
                <a:latin typeface="+mn-lt"/>
                <a:cs typeface="Calibri"/>
              </a:rPr>
              <a:t>s</a:t>
            </a:r>
            <a:r>
              <a:rPr lang="en-US" sz="1800" spc="0" baseline="1517" dirty="0" err="1">
                <a:latin typeface="+mn-lt"/>
                <a:cs typeface="Calibri"/>
              </a:rPr>
              <a:t>i</a:t>
            </a:r>
            <a:endParaRPr lang="en-US" sz="1200" dirty="0">
              <a:latin typeface="+mn-lt"/>
              <a:cs typeface="Calibri"/>
            </a:endParaRPr>
          </a:p>
          <a:p>
            <a:pPr marL="12700" marR="34290">
              <a:lnSpc>
                <a:spcPts val="2165"/>
              </a:lnSpc>
              <a:spcBef>
                <a:spcPts val="0"/>
              </a:spcBef>
            </a:pPr>
            <a:r>
              <a:rPr lang="en-US" sz="1800" b="1" baseline="1517" dirty="0">
                <a:cs typeface="Calibri"/>
              </a:rPr>
              <a:t>P</a:t>
            </a:r>
            <a:r>
              <a:rPr lang="en-US" sz="1800" b="1" spc="4" baseline="1517" dirty="0">
                <a:cs typeface="Calibri"/>
              </a:rPr>
              <a:t>P</a:t>
            </a:r>
            <a:r>
              <a:rPr lang="en-US" sz="1800" b="1" baseline="1517" dirty="0">
                <a:cs typeface="Calibri"/>
              </a:rPr>
              <a:t>K</a:t>
            </a:r>
            <a:r>
              <a:rPr lang="en-US" sz="1800" b="1" spc="14" baseline="1517" dirty="0">
                <a:cs typeface="Calibri"/>
              </a:rPr>
              <a:t> </a:t>
            </a:r>
            <a:r>
              <a:rPr lang="en-US" sz="1800" b="1" baseline="1517" dirty="0">
                <a:cs typeface="Calibri"/>
              </a:rPr>
              <a:t>:</a:t>
            </a:r>
            <a:r>
              <a:rPr lang="en-US" sz="1800" b="1" spc="9" baseline="1517" dirty="0">
                <a:cs typeface="Calibri"/>
              </a:rPr>
              <a:t> </a:t>
            </a:r>
            <a:r>
              <a:rPr lang="en-US" sz="1800" spc="-39" baseline="1517" dirty="0" err="1">
                <a:cs typeface="Calibri"/>
              </a:rPr>
              <a:t>P</a:t>
            </a:r>
            <a:r>
              <a:rPr lang="en-US" sz="1800" baseline="1517" dirty="0" err="1">
                <a:cs typeface="Calibri"/>
              </a:rPr>
              <a:t>e</a:t>
            </a:r>
            <a:r>
              <a:rPr lang="en-US" sz="1800" spc="4" baseline="1517" dirty="0" err="1">
                <a:cs typeface="Calibri"/>
              </a:rPr>
              <a:t>n</a:t>
            </a:r>
            <a:r>
              <a:rPr lang="en-US" sz="1800" spc="-9" baseline="1517" dirty="0" err="1">
                <a:cs typeface="Calibri"/>
              </a:rPr>
              <a:t>e</a:t>
            </a:r>
            <a:r>
              <a:rPr lang="en-US" sz="1800" spc="-25" baseline="1517" dirty="0" err="1">
                <a:cs typeface="Calibri"/>
              </a:rPr>
              <a:t>t</a:t>
            </a:r>
            <a:r>
              <a:rPr lang="en-US" sz="1800" baseline="1517" dirty="0" err="1">
                <a:cs typeface="Calibri"/>
              </a:rPr>
              <a:t>ap</a:t>
            </a:r>
            <a:r>
              <a:rPr lang="en-US" sz="1800" spc="4" baseline="1517" dirty="0" err="1">
                <a:cs typeface="Calibri"/>
              </a:rPr>
              <a:t>a</a:t>
            </a:r>
            <a:r>
              <a:rPr lang="en-US" sz="1800" baseline="1517" dirty="0" err="1">
                <a:cs typeface="Calibri"/>
              </a:rPr>
              <a:t>n</a:t>
            </a:r>
            <a:r>
              <a:rPr lang="en-US" sz="1800" spc="19" baseline="1517" dirty="0">
                <a:cs typeface="Calibri"/>
              </a:rPr>
              <a:t> </a:t>
            </a:r>
            <a:r>
              <a:rPr lang="en-US" sz="1800" spc="-39" baseline="1517" dirty="0" err="1">
                <a:cs typeface="Calibri"/>
              </a:rPr>
              <a:t>P</a:t>
            </a:r>
            <a:r>
              <a:rPr lang="en-US" sz="1800" baseline="1517" dirty="0" err="1">
                <a:cs typeface="Calibri"/>
              </a:rPr>
              <a:t>e</a:t>
            </a:r>
            <a:r>
              <a:rPr lang="en-US" sz="1800" spc="4" baseline="1517" dirty="0" err="1">
                <a:cs typeface="Calibri"/>
              </a:rPr>
              <a:t>n</a:t>
            </a:r>
            <a:r>
              <a:rPr lang="en-US" sz="1800" baseline="1517" dirty="0" err="1">
                <a:cs typeface="Calibri"/>
              </a:rPr>
              <a:t>am</a:t>
            </a:r>
            <a:r>
              <a:rPr lang="en-US" sz="1800" spc="4" baseline="1517" dirty="0" err="1">
                <a:cs typeface="Calibri"/>
              </a:rPr>
              <a:t>b</a:t>
            </a:r>
            <a:r>
              <a:rPr lang="en-US" sz="1800" spc="-9" baseline="1517" dirty="0" err="1">
                <a:cs typeface="Calibri"/>
              </a:rPr>
              <a:t>a</a:t>
            </a:r>
            <a:r>
              <a:rPr lang="en-US" sz="1800" spc="-25" baseline="1517" dirty="0" err="1">
                <a:cs typeface="Calibri"/>
              </a:rPr>
              <a:t>t</a:t>
            </a:r>
            <a:r>
              <a:rPr lang="en-US" sz="1800" baseline="1517" dirty="0" err="1">
                <a:cs typeface="Calibri"/>
              </a:rPr>
              <a:t>an</a:t>
            </a:r>
            <a:r>
              <a:rPr lang="en-US" sz="1800" spc="9" baseline="1517" dirty="0">
                <a:cs typeface="Calibri"/>
              </a:rPr>
              <a:t> </a:t>
            </a:r>
            <a:r>
              <a:rPr lang="en-US" sz="1800" spc="-25" baseline="1517" dirty="0" err="1">
                <a:cs typeface="Calibri"/>
              </a:rPr>
              <a:t>K</a:t>
            </a:r>
            <a:r>
              <a:rPr lang="en-US" sz="1800" baseline="1517" dirty="0" err="1">
                <a:cs typeface="Calibri"/>
              </a:rPr>
              <a:t>ap</a:t>
            </a:r>
            <a:r>
              <a:rPr lang="en-US" sz="1800" spc="4" baseline="1517" dirty="0" err="1">
                <a:cs typeface="Calibri"/>
              </a:rPr>
              <a:t>a</a:t>
            </a:r>
            <a:r>
              <a:rPr lang="en-US" sz="1800" baseline="1517" dirty="0" err="1">
                <a:cs typeface="Calibri"/>
              </a:rPr>
              <a:t>l</a:t>
            </a:r>
            <a:endParaRPr lang="en-US" sz="1800" b="1" spc="0" baseline="1517" dirty="0">
              <a:latin typeface="+mn-lt"/>
              <a:cs typeface="Calibri"/>
            </a:endParaRPr>
          </a:p>
          <a:p>
            <a:pPr marL="12700" marR="34290">
              <a:lnSpc>
                <a:spcPts val="2160"/>
              </a:lnSpc>
            </a:pPr>
            <a:r>
              <a:rPr lang="en-US" sz="1800" b="1" baseline="1517" dirty="0">
                <a:cs typeface="Calibri"/>
              </a:rPr>
              <a:t>LKK</a:t>
            </a:r>
            <a:r>
              <a:rPr lang="en-US" sz="1800" b="1" spc="4" baseline="1517" dirty="0">
                <a:cs typeface="Calibri"/>
              </a:rPr>
              <a:t> </a:t>
            </a:r>
            <a:r>
              <a:rPr lang="en-US" sz="1800" baseline="1517" dirty="0">
                <a:cs typeface="Calibri"/>
              </a:rPr>
              <a:t>:</a:t>
            </a:r>
            <a:r>
              <a:rPr lang="en-US" sz="1800" spc="9" baseline="1517" dirty="0">
                <a:cs typeface="Calibri"/>
              </a:rPr>
              <a:t> </a:t>
            </a:r>
            <a:r>
              <a:rPr lang="en-US" sz="1800" baseline="1517" dirty="0" err="1">
                <a:cs typeface="Calibri"/>
              </a:rPr>
              <a:t>Lapo</a:t>
            </a:r>
            <a:r>
              <a:rPr lang="en-US" sz="1800" spc="-44" baseline="1517" dirty="0" err="1">
                <a:cs typeface="Calibri"/>
              </a:rPr>
              <a:t>r</a:t>
            </a:r>
            <a:r>
              <a:rPr lang="en-US" sz="1800" baseline="1517" dirty="0" err="1">
                <a:cs typeface="Calibri"/>
              </a:rPr>
              <a:t>an</a:t>
            </a:r>
            <a:r>
              <a:rPr lang="en-US" sz="1800" spc="24" baseline="1517" dirty="0">
                <a:cs typeface="Calibri"/>
              </a:rPr>
              <a:t> </a:t>
            </a:r>
            <a:r>
              <a:rPr lang="en-US" sz="1800" spc="-34" baseline="1517" dirty="0" err="1">
                <a:cs typeface="Calibri"/>
              </a:rPr>
              <a:t>K</a:t>
            </a:r>
            <a:r>
              <a:rPr lang="en-US" sz="1800" baseline="1517" dirty="0" err="1">
                <a:cs typeface="Calibri"/>
              </a:rPr>
              <a:t>eb</a:t>
            </a:r>
            <a:r>
              <a:rPr lang="en-US" sz="1800" spc="4" baseline="1517" dirty="0" err="1">
                <a:cs typeface="Calibri"/>
              </a:rPr>
              <a:t>e</a:t>
            </a:r>
            <a:r>
              <a:rPr lang="en-US" sz="1800" spc="-39" baseline="1517" dirty="0" err="1">
                <a:cs typeface="Calibri"/>
              </a:rPr>
              <a:t>r</a:t>
            </a:r>
            <a:r>
              <a:rPr lang="en-US" sz="1800" baseline="1517" dirty="0" err="1">
                <a:cs typeface="Calibri"/>
              </a:rPr>
              <a:t>an</a:t>
            </a:r>
            <a:r>
              <a:rPr lang="en-US" sz="1800" spc="4" baseline="1517" dirty="0" err="1">
                <a:cs typeface="Calibri"/>
              </a:rPr>
              <a:t>g</a:t>
            </a:r>
            <a:r>
              <a:rPr lang="en-US" sz="1800" spc="-39" baseline="1517" dirty="0" err="1">
                <a:cs typeface="Calibri"/>
              </a:rPr>
              <a:t>k</a:t>
            </a:r>
            <a:r>
              <a:rPr lang="en-US" sz="1800" spc="-9" baseline="1517" dirty="0" err="1">
                <a:cs typeface="Calibri"/>
              </a:rPr>
              <a:t>a</a:t>
            </a:r>
            <a:r>
              <a:rPr lang="en-US" sz="1800" spc="-25" baseline="1517" dirty="0" err="1">
                <a:cs typeface="Calibri"/>
              </a:rPr>
              <a:t>t</a:t>
            </a:r>
            <a:r>
              <a:rPr lang="en-US" sz="1800" baseline="1517" dirty="0" err="1">
                <a:cs typeface="Calibri"/>
              </a:rPr>
              <a:t>an</a:t>
            </a:r>
            <a:r>
              <a:rPr lang="en-US" sz="1800" spc="9" baseline="1517" dirty="0">
                <a:cs typeface="Calibri"/>
              </a:rPr>
              <a:t> </a:t>
            </a:r>
            <a:r>
              <a:rPr lang="en-US" sz="1800" spc="-25" baseline="1517" dirty="0" err="1">
                <a:cs typeface="Calibri"/>
              </a:rPr>
              <a:t>K</a:t>
            </a:r>
            <a:r>
              <a:rPr lang="en-US" sz="1800" baseline="1517" dirty="0" err="1">
                <a:cs typeface="Calibri"/>
              </a:rPr>
              <a:t>apal</a:t>
            </a:r>
            <a:endParaRPr lang="en-US" dirty="0">
              <a:cs typeface="Calibri"/>
            </a:endParaRPr>
          </a:p>
          <a:p>
            <a:pPr marL="12700" marR="34290">
              <a:lnSpc>
                <a:spcPts val="2160"/>
              </a:lnSpc>
            </a:pPr>
            <a:r>
              <a:rPr lang="en-US" sz="1800" b="1" baseline="1517" dirty="0">
                <a:cs typeface="Calibri"/>
              </a:rPr>
              <a:t>LK3</a:t>
            </a:r>
            <a:r>
              <a:rPr lang="en-US" sz="1800" b="1" spc="9" baseline="1517" dirty="0">
                <a:cs typeface="Calibri"/>
              </a:rPr>
              <a:t> </a:t>
            </a:r>
            <a:r>
              <a:rPr lang="en-US" sz="1800" baseline="1517" dirty="0">
                <a:cs typeface="Calibri"/>
              </a:rPr>
              <a:t>:</a:t>
            </a:r>
            <a:r>
              <a:rPr lang="en-US" sz="1800" spc="9" baseline="1517" dirty="0">
                <a:cs typeface="Calibri"/>
              </a:rPr>
              <a:t> </a:t>
            </a:r>
            <a:r>
              <a:rPr lang="en-US" sz="1800" baseline="1517" dirty="0" err="1">
                <a:cs typeface="Calibri"/>
              </a:rPr>
              <a:t>Lapo</a:t>
            </a:r>
            <a:r>
              <a:rPr lang="en-US" sz="1800" spc="-34" baseline="1517" dirty="0" err="1">
                <a:cs typeface="Calibri"/>
              </a:rPr>
              <a:t>r</a:t>
            </a:r>
            <a:r>
              <a:rPr lang="en-US" sz="1800" baseline="1517" dirty="0" err="1">
                <a:cs typeface="Calibri"/>
              </a:rPr>
              <a:t>an</a:t>
            </a:r>
            <a:r>
              <a:rPr lang="en-US" sz="1800" spc="14" baseline="1517" dirty="0">
                <a:cs typeface="Calibri"/>
              </a:rPr>
              <a:t> </a:t>
            </a:r>
            <a:r>
              <a:rPr lang="en-US" sz="1800" spc="-34" baseline="1517" dirty="0" err="1">
                <a:cs typeface="Calibri"/>
              </a:rPr>
              <a:t>K</a:t>
            </a:r>
            <a:r>
              <a:rPr lang="en-US" sz="1800" baseline="1517" dirty="0" err="1">
                <a:cs typeface="Calibri"/>
              </a:rPr>
              <a:t>e</a:t>
            </a:r>
            <a:r>
              <a:rPr lang="en-US" sz="1800" spc="4" baseline="1517" dirty="0" err="1">
                <a:cs typeface="Calibri"/>
              </a:rPr>
              <a:t>d</a:t>
            </a:r>
            <a:r>
              <a:rPr lang="en-US" sz="1800" spc="-9" baseline="1517" dirty="0" err="1">
                <a:cs typeface="Calibri"/>
              </a:rPr>
              <a:t>a</a:t>
            </a:r>
            <a:r>
              <a:rPr lang="en-US" sz="1800" spc="-25" baseline="1517" dirty="0" err="1">
                <a:cs typeface="Calibri"/>
              </a:rPr>
              <a:t>t</a:t>
            </a:r>
            <a:r>
              <a:rPr lang="en-US" sz="1800" baseline="1517" dirty="0" err="1">
                <a:cs typeface="Calibri"/>
              </a:rPr>
              <a:t>an</a:t>
            </a:r>
            <a:r>
              <a:rPr lang="en-US" sz="1800" spc="-25" baseline="1517" dirty="0" err="1">
                <a:cs typeface="Calibri"/>
              </a:rPr>
              <a:t>g</a:t>
            </a:r>
            <a:r>
              <a:rPr lang="en-US" sz="1800" baseline="1517" dirty="0" err="1">
                <a:cs typeface="Calibri"/>
              </a:rPr>
              <a:t>an</a:t>
            </a:r>
            <a:r>
              <a:rPr lang="en-US" sz="1800" spc="19" baseline="1517" dirty="0">
                <a:cs typeface="Calibri"/>
              </a:rPr>
              <a:t> </a:t>
            </a:r>
            <a:r>
              <a:rPr lang="en-US" sz="1800" baseline="1517" dirty="0" err="1">
                <a:cs typeface="Calibri"/>
              </a:rPr>
              <a:t>dan</a:t>
            </a:r>
            <a:r>
              <a:rPr lang="en-US" sz="1800" spc="25" baseline="1517" dirty="0">
                <a:cs typeface="Calibri"/>
              </a:rPr>
              <a:t> </a:t>
            </a:r>
            <a:r>
              <a:rPr lang="en-US" sz="1800" spc="-34" baseline="1517" dirty="0" err="1">
                <a:cs typeface="Calibri"/>
              </a:rPr>
              <a:t>K</a:t>
            </a:r>
            <a:r>
              <a:rPr lang="en-US" sz="1800" baseline="1517" dirty="0" err="1">
                <a:cs typeface="Calibri"/>
              </a:rPr>
              <a:t>e</a:t>
            </a:r>
            <a:r>
              <a:rPr lang="en-US" sz="1800" spc="4" baseline="1517" dirty="0" err="1">
                <a:cs typeface="Calibri"/>
              </a:rPr>
              <a:t>b</a:t>
            </a:r>
            <a:r>
              <a:rPr lang="en-US" sz="1800" baseline="1517" dirty="0" err="1">
                <a:cs typeface="Calibri"/>
              </a:rPr>
              <a:t>e</a:t>
            </a:r>
            <a:r>
              <a:rPr lang="en-US" sz="1800" spc="-34" baseline="1517" dirty="0" err="1">
                <a:cs typeface="Calibri"/>
              </a:rPr>
              <a:t>r</a:t>
            </a:r>
            <a:r>
              <a:rPr lang="en-US" sz="1800" baseline="1517" dirty="0" err="1">
                <a:cs typeface="Calibri"/>
              </a:rPr>
              <a:t>an</a:t>
            </a:r>
            <a:r>
              <a:rPr lang="en-US" sz="1800" spc="4" baseline="1517" dirty="0" err="1">
                <a:cs typeface="Calibri"/>
              </a:rPr>
              <a:t>g</a:t>
            </a:r>
            <a:r>
              <a:rPr lang="en-US" sz="1800" spc="-39" baseline="1517" dirty="0" err="1">
                <a:cs typeface="Calibri"/>
              </a:rPr>
              <a:t>k</a:t>
            </a:r>
            <a:r>
              <a:rPr lang="en-US" sz="1800" spc="-9" baseline="1517" dirty="0" err="1">
                <a:cs typeface="Calibri"/>
              </a:rPr>
              <a:t>a</a:t>
            </a:r>
            <a:r>
              <a:rPr lang="en-US" sz="1800" spc="-25" baseline="1517" dirty="0" err="1">
                <a:cs typeface="Calibri"/>
              </a:rPr>
              <a:t>t</a:t>
            </a:r>
            <a:r>
              <a:rPr lang="en-US" sz="1800" baseline="1517" dirty="0" err="1">
                <a:cs typeface="Calibri"/>
              </a:rPr>
              <a:t>an</a:t>
            </a:r>
            <a:r>
              <a:rPr lang="en-US" sz="1800" spc="9" baseline="1517" dirty="0">
                <a:cs typeface="Calibri"/>
              </a:rPr>
              <a:t> </a:t>
            </a:r>
            <a:r>
              <a:rPr lang="en-US" sz="1800" spc="-25" baseline="1517" dirty="0" err="1">
                <a:cs typeface="Calibri"/>
              </a:rPr>
              <a:t>K</a:t>
            </a:r>
            <a:r>
              <a:rPr lang="en-US" sz="1800" baseline="1517" dirty="0" err="1">
                <a:cs typeface="Calibri"/>
              </a:rPr>
              <a:t>ap</a:t>
            </a:r>
            <a:r>
              <a:rPr lang="en-US" sz="1800" spc="4" baseline="1517" dirty="0" err="1">
                <a:cs typeface="Calibri"/>
              </a:rPr>
              <a:t>a</a:t>
            </a:r>
            <a:r>
              <a:rPr lang="en-US" sz="1800" baseline="1517" dirty="0" err="1">
                <a:cs typeface="Calibri"/>
              </a:rPr>
              <a:t>l</a:t>
            </a:r>
            <a:endParaRPr lang="en-US" sz="1800" b="1" spc="0" baseline="1517" dirty="0">
              <a:latin typeface="+mn-lt"/>
              <a:cs typeface="Calibri"/>
            </a:endParaRPr>
          </a:p>
          <a:p>
            <a:pPr marL="12700" marR="34290">
              <a:lnSpc>
                <a:spcPts val="2165"/>
              </a:lnSpc>
              <a:spcBef>
                <a:spcPts val="0"/>
              </a:spcBef>
            </a:pPr>
            <a:r>
              <a:rPr lang="en-US" sz="1800" b="1" spc="0" baseline="1517" dirty="0">
                <a:latin typeface="+mn-lt"/>
                <a:cs typeface="Calibri"/>
              </a:rPr>
              <a:t>S</a:t>
            </a:r>
            <a:r>
              <a:rPr lang="en-US" sz="1800" b="1" spc="4" baseline="1517" dirty="0">
                <a:latin typeface="+mn-lt"/>
                <a:cs typeface="Calibri"/>
              </a:rPr>
              <a:t>P</a:t>
            </a:r>
            <a:r>
              <a:rPr lang="en-US" sz="1800" b="1" spc="0" baseline="1517" dirty="0">
                <a:latin typeface="+mn-lt"/>
                <a:cs typeface="Calibri"/>
              </a:rPr>
              <a:t>K</a:t>
            </a:r>
            <a:r>
              <a:rPr lang="en-US" sz="1800" b="1" spc="9" baseline="1517" dirty="0">
                <a:latin typeface="+mn-lt"/>
                <a:cs typeface="Calibri"/>
              </a:rPr>
              <a:t> </a:t>
            </a:r>
            <a:r>
              <a:rPr lang="en-US" sz="1800" spc="0" baseline="1517" dirty="0">
                <a:latin typeface="+mn-lt"/>
                <a:cs typeface="Calibri"/>
              </a:rPr>
              <a:t>:</a:t>
            </a:r>
            <a:r>
              <a:rPr lang="en-US" sz="1800" spc="9" baseline="1517" dirty="0">
                <a:latin typeface="+mn-lt"/>
                <a:cs typeface="Calibri"/>
              </a:rPr>
              <a:t> </a:t>
            </a:r>
            <a:r>
              <a:rPr lang="en-US" sz="1800" spc="0" baseline="1517" dirty="0">
                <a:latin typeface="+mn-lt"/>
                <a:cs typeface="Calibri"/>
              </a:rPr>
              <a:t>Su</a:t>
            </a:r>
            <a:r>
              <a:rPr lang="en-US" sz="1800" spc="-34" baseline="1517" dirty="0">
                <a:latin typeface="+mn-lt"/>
                <a:cs typeface="Calibri"/>
              </a:rPr>
              <a:t>r</a:t>
            </a:r>
            <a:r>
              <a:rPr lang="en-US" sz="1800" spc="-9" baseline="1517" dirty="0">
                <a:latin typeface="+mn-lt"/>
                <a:cs typeface="Calibri"/>
              </a:rPr>
              <a:t>a</a:t>
            </a:r>
            <a:r>
              <a:rPr lang="en-US" sz="1800" spc="0" baseline="1517" dirty="0">
                <a:latin typeface="+mn-lt"/>
                <a:cs typeface="Calibri"/>
              </a:rPr>
              <a:t>t</a:t>
            </a:r>
            <a:r>
              <a:rPr lang="en-US" sz="1800" spc="-9" baseline="1517" dirty="0">
                <a:latin typeface="+mn-lt"/>
                <a:cs typeface="Calibri"/>
              </a:rPr>
              <a:t> </a:t>
            </a:r>
            <a:r>
              <a:rPr lang="en-US" sz="1800" spc="-39" baseline="1517" dirty="0" err="1">
                <a:latin typeface="+mn-lt"/>
                <a:cs typeface="Calibri"/>
              </a:rPr>
              <a:t>P</a:t>
            </a:r>
            <a:r>
              <a:rPr lang="en-US" sz="1800" spc="0" baseline="1517" dirty="0" err="1">
                <a:latin typeface="+mn-lt"/>
                <a:cs typeface="Calibri"/>
              </a:rPr>
              <a:t>er</a:t>
            </a:r>
            <a:r>
              <a:rPr lang="en-US" sz="1800" spc="-4" baseline="1517" dirty="0" err="1">
                <a:latin typeface="+mn-lt"/>
                <a:cs typeface="Calibri"/>
              </a:rPr>
              <a:t>i</a:t>
            </a:r>
            <a:r>
              <a:rPr lang="en-US" sz="1800" spc="-9" baseline="1517" dirty="0" err="1">
                <a:latin typeface="+mn-lt"/>
                <a:cs typeface="Calibri"/>
              </a:rPr>
              <a:t>n</a:t>
            </a:r>
            <a:r>
              <a:rPr lang="en-US" sz="1800" spc="-25" baseline="1517" dirty="0" err="1">
                <a:latin typeface="+mn-lt"/>
                <a:cs typeface="Calibri"/>
              </a:rPr>
              <a:t>t</a:t>
            </a:r>
            <a:r>
              <a:rPr lang="en-US" sz="1800" spc="0" baseline="1517" dirty="0" err="1">
                <a:latin typeface="+mn-lt"/>
                <a:cs typeface="Calibri"/>
              </a:rPr>
              <a:t>ah</a:t>
            </a:r>
            <a:r>
              <a:rPr lang="en-US" sz="1800" spc="19" baseline="1517" dirty="0">
                <a:latin typeface="+mn-lt"/>
                <a:cs typeface="Calibri"/>
              </a:rPr>
              <a:t> </a:t>
            </a:r>
            <a:r>
              <a:rPr lang="en-US" sz="1800" spc="-34" baseline="1517" dirty="0" err="1">
                <a:latin typeface="+mn-lt"/>
                <a:cs typeface="Calibri"/>
              </a:rPr>
              <a:t>K</a:t>
            </a:r>
            <a:r>
              <a:rPr lang="en-US" sz="1800" spc="0" baseline="1517" dirty="0" err="1">
                <a:latin typeface="+mn-lt"/>
                <a:cs typeface="Calibri"/>
              </a:rPr>
              <a:t>erja</a:t>
            </a:r>
            <a:endParaRPr lang="en-US" sz="1200" dirty="0">
              <a:latin typeface="+mn-lt"/>
              <a:cs typeface="Calibri"/>
            </a:endParaRPr>
          </a:p>
          <a:p>
            <a:pPr marL="12700" marR="34290">
              <a:lnSpc>
                <a:spcPts val="2160"/>
              </a:lnSpc>
            </a:pPr>
            <a:r>
              <a:rPr lang="en-US" sz="1800" b="1" spc="0" baseline="1517" dirty="0">
                <a:latin typeface="+mn-lt"/>
                <a:cs typeface="Calibri"/>
              </a:rPr>
              <a:t>S</a:t>
            </a:r>
            <a:r>
              <a:rPr lang="en-US" sz="1800" b="1" spc="4" baseline="1517" dirty="0">
                <a:latin typeface="+mn-lt"/>
                <a:cs typeface="Calibri"/>
              </a:rPr>
              <a:t>P</a:t>
            </a:r>
            <a:r>
              <a:rPr lang="en-US" sz="1800" b="1" spc="0" baseline="1517" dirty="0">
                <a:latin typeface="+mn-lt"/>
                <a:cs typeface="Calibri"/>
              </a:rPr>
              <a:t>OG </a:t>
            </a:r>
            <a:r>
              <a:rPr lang="en-US" sz="1800" spc="0" baseline="1517" dirty="0">
                <a:latin typeface="+mn-lt"/>
                <a:cs typeface="Calibri"/>
              </a:rPr>
              <a:t>:</a:t>
            </a:r>
            <a:r>
              <a:rPr lang="en-US" sz="1800" spc="9" baseline="1517" dirty="0">
                <a:latin typeface="+mn-lt"/>
                <a:cs typeface="Calibri"/>
              </a:rPr>
              <a:t> </a:t>
            </a:r>
            <a:r>
              <a:rPr lang="en-US" sz="1800" spc="0" baseline="1517" dirty="0">
                <a:latin typeface="+mn-lt"/>
                <a:cs typeface="Calibri"/>
              </a:rPr>
              <a:t>Su</a:t>
            </a:r>
            <a:r>
              <a:rPr lang="en-US" sz="1800" spc="-34" baseline="1517" dirty="0">
                <a:latin typeface="+mn-lt"/>
                <a:cs typeface="Calibri"/>
              </a:rPr>
              <a:t>r</a:t>
            </a:r>
            <a:r>
              <a:rPr lang="en-US" sz="1800" spc="-9" baseline="1517" dirty="0">
                <a:latin typeface="+mn-lt"/>
                <a:cs typeface="Calibri"/>
              </a:rPr>
              <a:t>a</a:t>
            </a:r>
            <a:r>
              <a:rPr lang="en-US" sz="1800" spc="0" baseline="1517" dirty="0">
                <a:latin typeface="+mn-lt"/>
                <a:cs typeface="Calibri"/>
              </a:rPr>
              <a:t>t </a:t>
            </a:r>
            <a:r>
              <a:rPr lang="en-US" sz="1800" spc="-39" baseline="1517" dirty="0" err="1">
                <a:latin typeface="+mn-lt"/>
                <a:cs typeface="Calibri"/>
              </a:rPr>
              <a:t>P</a:t>
            </a:r>
            <a:r>
              <a:rPr lang="en-US" sz="1800" spc="0" baseline="1517" dirty="0" err="1">
                <a:latin typeface="+mn-lt"/>
                <a:cs typeface="Calibri"/>
              </a:rPr>
              <a:t>er</a:t>
            </a:r>
            <a:r>
              <a:rPr lang="en-US" sz="1800" spc="-4" baseline="1517" dirty="0" err="1">
                <a:latin typeface="+mn-lt"/>
                <a:cs typeface="Calibri"/>
              </a:rPr>
              <a:t>i</a:t>
            </a:r>
            <a:r>
              <a:rPr lang="en-US" sz="1800" spc="-9" baseline="1517" dirty="0" err="1">
                <a:latin typeface="+mn-lt"/>
                <a:cs typeface="Calibri"/>
              </a:rPr>
              <a:t>n</a:t>
            </a:r>
            <a:r>
              <a:rPr lang="en-US" sz="1800" spc="-25" baseline="1517" dirty="0" err="1">
                <a:latin typeface="+mn-lt"/>
                <a:cs typeface="Calibri"/>
              </a:rPr>
              <a:t>t</a:t>
            </a:r>
            <a:r>
              <a:rPr lang="en-US" sz="1800" spc="0" baseline="1517" dirty="0" err="1">
                <a:latin typeface="+mn-lt"/>
                <a:cs typeface="Calibri"/>
              </a:rPr>
              <a:t>ah</a:t>
            </a:r>
            <a:r>
              <a:rPr lang="en-US" sz="1800" spc="19" baseline="1517" dirty="0">
                <a:latin typeface="+mn-lt"/>
                <a:cs typeface="Calibri"/>
              </a:rPr>
              <a:t> </a:t>
            </a:r>
            <a:r>
              <a:rPr lang="en-US" sz="1800" spc="0" baseline="1517" dirty="0" err="1">
                <a:latin typeface="+mn-lt"/>
                <a:cs typeface="Calibri"/>
              </a:rPr>
              <a:t>O</a:t>
            </a:r>
            <a:r>
              <a:rPr lang="en-US" sz="1800" spc="-9" baseline="1517" dirty="0" err="1">
                <a:latin typeface="+mn-lt"/>
                <a:cs typeface="Calibri"/>
              </a:rPr>
              <a:t>l</a:t>
            </a:r>
            <a:r>
              <a:rPr lang="en-US" sz="1800" spc="0" baseline="1517" dirty="0" err="1">
                <a:latin typeface="+mn-lt"/>
                <a:cs typeface="Calibri"/>
              </a:rPr>
              <a:t>ah</a:t>
            </a:r>
            <a:r>
              <a:rPr lang="en-US" sz="1800" spc="14" baseline="1517" dirty="0">
                <a:latin typeface="+mn-lt"/>
                <a:cs typeface="Calibri"/>
              </a:rPr>
              <a:t> </a:t>
            </a:r>
            <a:r>
              <a:rPr lang="en-US" sz="1800" spc="4" baseline="1517" dirty="0" err="1">
                <a:latin typeface="+mn-lt"/>
                <a:cs typeface="Calibri"/>
              </a:rPr>
              <a:t>Ge</a:t>
            </a:r>
            <a:r>
              <a:rPr lang="en-US" sz="1800" spc="-39" baseline="1517" dirty="0" err="1">
                <a:latin typeface="+mn-lt"/>
                <a:cs typeface="Calibri"/>
              </a:rPr>
              <a:t>r</a:t>
            </a:r>
            <a:r>
              <a:rPr lang="en-US" sz="1800" spc="0" baseline="1517" dirty="0" err="1">
                <a:latin typeface="+mn-lt"/>
                <a:cs typeface="Calibri"/>
              </a:rPr>
              <a:t>ak</a:t>
            </a:r>
            <a:endParaRPr lang="en-US" sz="1200" dirty="0">
              <a:latin typeface="+mn-lt"/>
              <a:cs typeface="Calibri"/>
            </a:endParaRPr>
          </a:p>
          <a:p>
            <a:pPr marL="12700" marR="34290">
              <a:lnSpc>
                <a:spcPts val="2160"/>
              </a:lnSpc>
            </a:pPr>
            <a:r>
              <a:rPr lang="en-US" sz="1800" b="1" spc="0" baseline="1517" dirty="0">
                <a:latin typeface="+mn-lt"/>
                <a:cs typeface="Calibri"/>
              </a:rPr>
              <a:t>S</a:t>
            </a:r>
            <a:r>
              <a:rPr lang="en-US" sz="1800" b="1" spc="4" baseline="1517" dirty="0">
                <a:latin typeface="+mn-lt"/>
                <a:cs typeface="Calibri"/>
              </a:rPr>
              <a:t>P</a:t>
            </a:r>
            <a:r>
              <a:rPr lang="en-US" sz="1800" b="1" spc="0" baseline="1517" dirty="0">
                <a:latin typeface="+mn-lt"/>
                <a:cs typeface="Calibri"/>
              </a:rPr>
              <a:t>B</a:t>
            </a:r>
            <a:r>
              <a:rPr lang="en-US" sz="1800" b="1" spc="9" baseline="1517" dirty="0">
                <a:latin typeface="+mn-lt"/>
                <a:cs typeface="Calibri"/>
              </a:rPr>
              <a:t> </a:t>
            </a:r>
            <a:r>
              <a:rPr lang="en-US" sz="1800" spc="0" baseline="1517" dirty="0">
                <a:latin typeface="+mn-lt"/>
                <a:cs typeface="Calibri"/>
              </a:rPr>
              <a:t>:</a:t>
            </a:r>
            <a:r>
              <a:rPr lang="en-US" sz="1800" spc="9" baseline="1517" dirty="0">
                <a:latin typeface="+mn-lt"/>
                <a:cs typeface="Calibri"/>
              </a:rPr>
              <a:t> </a:t>
            </a:r>
            <a:r>
              <a:rPr lang="en-US" sz="1800" spc="0" baseline="1517" dirty="0">
                <a:latin typeface="+mn-lt"/>
                <a:cs typeface="Calibri"/>
              </a:rPr>
              <a:t>Su</a:t>
            </a:r>
            <a:r>
              <a:rPr lang="en-US" sz="1800" spc="-34" baseline="1517" dirty="0">
                <a:latin typeface="+mn-lt"/>
                <a:cs typeface="Calibri"/>
              </a:rPr>
              <a:t>r</a:t>
            </a:r>
            <a:r>
              <a:rPr lang="en-US" sz="1800" spc="-9" baseline="1517" dirty="0">
                <a:latin typeface="+mn-lt"/>
                <a:cs typeface="Calibri"/>
              </a:rPr>
              <a:t>a</a:t>
            </a:r>
            <a:r>
              <a:rPr lang="en-US" sz="1800" spc="0" baseline="1517" dirty="0">
                <a:latin typeface="+mn-lt"/>
                <a:cs typeface="Calibri"/>
              </a:rPr>
              <a:t>t </a:t>
            </a:r>
            <a:r>
              <a:rPr lang="en-US" sz="1800" spc="-39" baseline="1517" dirty="0" err="1">
                <a:latin typeface="+mn-lt"/>
                <a:cs typeface="Calibri"/>
              </a:rPr>
              <a:t>P</a:t>
            </a:r>
            <a:r>
              <a:rPr lang="en-US" sz="1800" spc="0" baseline="1517" dirty="0" err="1">
                <a:latin typeface="+mn-lt"/>
                <a:cs typeface="Calibri"/>
              </a:rPr>
              <a:t>e</a:t>
            </a:r>
            <a:r>
              <a:rPr lang="en-US" sz="1800" spc="-34" baseline="1517" dirty="0" err="1">
                <a:latin typeface="+mn-lt"/>
                <a:cs typeface="Calibri"/>
              </a:rPr>
              <a:t>r</a:t>
            </a:r>
            <a:r>
              <a:rPr lang="en-US" sz="1800" spc="0" baseline="1517" dirty="0" err="1">
                <a:latin typeface="+mn-lt"/>
                <a:cs typeface="Calibri"/>
              </a:rPr>
              <a:t>se</a:t>
            </a:r>
            <a:r>
              <a:rPr lang="en-US" sz="1800" spc="-4" baseline="1517" dirty="0" err="1">
                <a:latin typeface="+mn-lt"/>
                <a:cs typeface="Calibri"/>
              </a:rPr>
              <a:t>t</a:t>
            </a:r>
            <a:r>
              <a:rPr lang="en-US" sz="1800" spc="0" baseline="1517" dirty="0" err="1">
                <a:latin typeface="+mn-lt"/>
                <a:cs typeface="Calibri"/>
              </a:rPr>
              <a:t>uj</a:t>
            </a:r>
            <a:r>
              <a:rPr lang="en-US" sz="1800" spc="4" baseline="1517" dirty="0" err="1">
                <a:latin typeface="+mn-lt"/>
                <a:cs typeface="Calibri"/>
              </a:rPr>
              <a:t>u</a:t>
            </a:r>
            <a:r>
              <a:rPr lang="en-US" sz="1800" spc="0" baseline="1517" dirty="0" err="1">
                <a:latin typeface="+mn-lt"/>
                <a:cs typeface="Calibri"/>
              </a:rPr>
              <a:t>an</a:t>
            </a:r>
            <a:r>
              <a:rPr lang="en-US" sz="1800" spc="9" baseline="1517" dirty="0">
                <a:latin typeface="+mn-lt"/>
                <a:cs typeface="Calibri"/>
              </a:rPr>
              <a:t> </a:t>
            </a:r>
            <a:r>
              <a:rPr lang="en-US" sz="1800" spc="-25" baseline="1517" dirty="0" err="1">
                <a:latin typeface="+mn-lt"/>
                <a:cs typeface="Calibri"/>
              </a:rPr>
              <a:t>K</a:t>
            </a:r>
            <a:r>
              <a:rPr lang="en-US" sz="1800" spc="0" baseline="1517" dirty="0" err="1">
                <a:latin typeface="+mn-lt"/>
                <a:cs typeface="Calibri"/>
              </a:rPr>
              <a:t>ap</a:t>
            </a:r>
            <a:r>
              <a:rPr lang="en-US" sz="1800" spc="4" baseline="1517" dirty="0" err="1">
                <a:latin typeface="+mn-lt"/>
                <a:cs typeface="Calibri"/>
              </a:rPr>
              <a:t>a</a:t>
            </a:r>
            <a:r>
              <a:rPr lang="en-US" sz="1800" spc="0" baseline="1517" dirty="0" err="1">
                <a:latin typeface="+mn-lt"/>
                <a:cs typeface="Calibri"/>
              </a:rPr>
              <a:t>l</a:t>
            </a:r>
            <a:r>
              <a:rPr lang="en-US" sz="1800" spc="0" baseline="1517" dirty="0">
                <a:latin typeface="+mn-lt"/>
                <a:cs typeface="Calibri"/>
              </a:rPr>
              <a:t> </a:t>
            </a:r>
            <a:r>
              <a:rPr lang="en-US" sz="1800" spc="0" baseline="1517" dirty="0" err="1">
                <a:latin typeface="+mn-lt"/>
                <a:cs typeface="Calibri"/>
              </a:rPr>
              <a:t>B</a:t>
            </a:r>
            <a:r>
              <a:rPr lang="en-US" sz="1800" spc="9" baseline="1517" dirty="0" err="1">
                <a:latin typeface="+mn-lt"/>
                <a:cs typeface="Calibri"/>
              </a:rPr>
              <a:t>e</a:t>
            </a:r>
            <a:r>
              <a:rPr lang="en-US" sz="1800" spc="-39" baseline="1517" dirty="0" err="1">
                <a:latin typeface="+mn-lt"/>
                <a:cs typeface="Calibri"/>
              </a:rPr>
              <a:t>r</a:t>
            </a:r>
            <a:r>
              <a:rPr lang="en-US" sz="1800" spc="0" baseline="1517" dirty="0" err="1">
                <a:latin typeface="+mn-lt"/>
                <a:cs typeface="Calibri"/>
              </a:rPr>
              <a:t>an</a:t>
            </a:r>
            <a:r>
              <a:rPr lang="en-US" sz="1800" spc="4" baseline="1517" dirty="0" err="1">
                <a:latin typeface="+mn-lt"/>
                <a:cs typeface="Calibri"/>
              </a:rPr>
              <a:t>g</a:t>
            </a:r>
            <a:r>
              <a:rPr lang="en-US" sz="1800" spc="-39" baseline="1517" dirty="0" err="1">
                <a:latin typeface="+mn-lt"/>
                <a:cs typeface="Calibri"/>
              </a:rPr>
              <a:t>k</a:t>
            </a:r>
            <a:r>
              <a:rPr lang="en-US" sz="1800" spc="-9" baseline="1517" dirty="0" err="1">
                <a:latin typeface="+mn-lt"/>
                <a:cs typeface="Calibri"/>
              </a:rPr>
              <a:t>a</a:t>
            </a:r>
            <a:r>
              <a:rPr lang="en-US" sz="1800" spc="0" baseline="1517" dirty="0" err="1">
                <a:latin typeface="+mn-lt"/>
                <a:cs typeface="Calibri"/>
              </a:rPr>
              <a:t>t</a:t>
            </a:r>
            <a:endParaRPr lang="en-US" sz="1200" dirty="0">
              <a:latin typeface="+mn-lt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5A7F6-9D38-40A2-8E54-745F045F440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670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Akses</a:t>
            </a:r>
            <a:r>
              <a:rPr lang="en-US" dirty="0"/>
              <a:t> </a:t>
            </a:r>
            <a:r>
              <a:rPr lang="en-US" dirty="0" err="1"/>
              <a:t>vms</a:t>
            </a:r>
            <a:r>
              <a:rPr lang="en-US" dirty="0"/>
              <a:t> yang </a:t>
            </a:r>
            <a:r>
              <a:rPr lang="en-US" dirty="0" err="1"/>
              <a:t>melalui</a:t>
            </a:r>
            <a:r>
              <a:rPr lang="en-US" dirty="0"/>
              <a:t> public </a:t>
            </a:r>
            <a:r>
              <a:rPr lang="en-US" dirty="0" err="1"/>
              <a:t>mengharuskan</a:t>
            </a:r>
            <a:r>
              <a:rPr lang="en-US" dirty="0"/>
              <a:t> </a:t>
            </a:r>
            <a:r>
              <a:rPr lang="en-US" dirty="0" err="1"/>
              <a:t>pengamanan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serangan</a:t>
            </a:r>
            <a:r>
              <a:rPr lang="en-US" dirty="0"/>
              <a:t> yang </a:t>
            </a:r>
            <a:r>
              <a:rPr lang="en-US" dirty="0" err="1"/>
              <a:t>baik</a:t>
            </a:r>
            <a:r>
              <a:rPr lang="en-US" dirty="0"/>
              <a:t>, </a:t>
            </a:r>
            <a:r>
              <a:rPr lang="en-US" dirty="0" err="1"/>
              <a:t>langkah</a:t>
            </a:r>
            <a:r>
              <a:rPr lang="en-US" dirty="0"/>
              <a:t> </a:t>
            </a:r>
            <a:r>
              <a:rPr lang="en-US" dirty="0" err="1"/>
              <a:t>awalnya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mengistall</a:t>
            </a:r>
            <a:r>
              <a:rPr lang="en-US" dirty="0"/>
              <a:t> </a:t>
            </a:r>
            <a:r>
              <a:rPr lang="en-US" dirty="0" err="1"/>
              <a:t>ssl</a:t>
            </a:r>
            <a:r>
              <a:rPr lang="en-US" dirty="0"/>
              <a:t> (secure socket layer)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vms</a:t>
            </a:r>
            <a:r>
              <a:rPr lang="en-US" dirty="0"/>
              <a:t>,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memastikan</a:t>
            </a:r>
            <a:r>
              <a:rPr lang="en-US" dirty="0"/>
              <a:t> </a:t>
            </a:r>
            <a:r>
              <a:rPr lang="en-US" dirty="0" err="1"/>
              <a:t>akses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load balancer (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langsung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server </a:t>
            </a:r>
            <a:r>
              <a:rPr lang="en-US" dirty="0" err="1"/>
              <a:t>aplikasi</a:t>
            </a:r>
            <a:r>
              <a:rPr lang="en-US" dirty="0"/>
              <a:t>)Serta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integrasi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inaportnet</a:t>
            </a:r>
            <a:r>
              <a:rPr lang="en-US" dirty="0"/>
              <a:t>, middleware yang </a:t>
            </a:r>
            <a:r>
              <a:rPr lang="en-US" dirty="0" err="1"/>
              <a:t>berada</a:t>
            </a:r>
            <a:r>
              <a:rPr lang="en-US" dirty="0"/>
              <a:t> di </a:t>
            </a:r>
            <a:r>
              <a:rPr lang="en-US" dirty="0" err="1"/>
              <a:t>belakang</a:t>
            </a:r>
            <a:r>
              <a:rPr lang="en-US" dirty="0"/>
              <a:t> server </a:t>
            </a:r>
            <a:r>
              <a:rPr lang="en-US" dirty="0" err="1"/>
              <a:t>vms.Untuk</a:t>
            </a:r>
            <a:r>
              <a:rPr lang="en-US" dirty="0"/>
              <a:t> </a:t>
            </a:r>
            <a:r>
              <a:rPr lang="en-US" dirty="0" err="1"/>
              <a:t>integrasi</a:t>
            </a:r>
            <a:r>
              <a:rPr lang="en-US" dirty="0"/>
              <a:t>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vms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simop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private network,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meminimalisir</a:t>
            </a:r>
            <a:r>
              <a:rPr lang="en-US" dirty="0"/>
              <a:t> </a:t>
            </a:r>
            <a:r>
              <a:rPr lang="en-US" dirty="0" err="1"/>
              <a:t>adanya</a:t>
            </a:r>
            <a:r>
              <a:rPr lang="en-US" dirty="0"/>
              <a:t> </a:t>
            </a:r>
            <a:r>
              <a:rPr lang="en-US" dirty="0" err="1"/>
              <a:t>serangan</a:t>
            </a:r>
            <a:r>
              <a:rPr lang="en-US" dirty="0"/>
              <a:t> (man in the middle)</a:t>
            </a:r>
          </a:p>
          <a:p>
            <a:endParaRPr lang="en-US" dirty="0"/>
          </a:p>
          <a:p>
            <a:r>
              <a:rPr lang="en-US" dirty="0" err="1"/>
              <a:t>Kenapa</a:t>
            </a:r>
            <a:r>
              <a:rPr lang="en-US" dirty="0"/>
              <a:t> </a:t>
            </a:r>
            <a:r>
              <a:rPr lang="en-US" dirty="0" err="1"/>
              <a:t>pake</a:t>
            </a:r>
            <a:r>
              <a:rPr lang="en-US" dirty="0"/>
              <a:t> middleware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memaintain</a:t>
            </a:r>
            <a:r>
              <a:rPr lang="en-US" dirty="0"/>
              <a:t> </a:t>
            </a:r>
            <a:r>
              <a:rPr lang="en-US" dirty="0" err="1"/>
              <a:t>pertukaran</a:t>
            </a:r>
            <a:r>
              <a:rPr lang="en-US" dirty="0"/>
              <a:t> data yang </a:t>
            </a:r>
            <a:r>
              <a:rPr lang="en-US" dirty="0" err="1"/>
              <a:t>banyak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memastikan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 memory </a:t>
            </a:r>
            <a:r>
              <a:rPr lang="en-US" dirty="0" err="1"/>
              <a:t>tetap</a:t>
            </a:r>
            <a:r>
              <a:rPr lang="en-US" dirty="0"/>
              <a:t> </a:t>
            </a:r>
            <a:r>
              <a:rPr lang="en-US" dirty="0" err="1"/>
              <a:t>stabil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5A7F6-9D38-40A2-8E54-745F045F440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65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D5A7F6-9D38-40A2-8E54-745F045F440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47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AE873E1-5751-4B34-B4EE-B0906DB526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614"/>
            <a:ext cx="12200202" cy="6862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5B292A-C3D5-4CD8-B791-EA47900CAD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BD535B-983D-4C2E-BDA4-BB663E96D9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325C3-B73B-4A1A-92DC-D4BAE294C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A4058-157F-401D-BDA2-A81E66AF937A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27400D-4C5B-412F-AA8C-B7DE14D07F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142" y="-118472"/>
            <a:ext cx="2984980" cy="12408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69EC12-36F8-43D7-8156-518FA902BC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67" b="19154"/>
          <a:stretch/>
        </p:blipFill>
        <p:spPr>
          <a:xfrm>
            <a:off x="0" y="-132505"/>
            <a:ext cx="2301246" cy="116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145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D9659-D686-443D-8B79-2A40F2C8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E53355-1F1E-464F-8267-B625004FEA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EC832-A0C9-4C62-8B04-805531A3A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6D8CB-E702-4EAE-9EE4-A5DA219377B3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F67E0-D145-4453-8A97-7EF460815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BBC1B-ACDD-457A-AC6F-D0507AAF1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A4058-157F-401D-BDA2-A81E66AF9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155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C1E300-D874-44A1-A964-E394355D83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12BF69-A38D-4A0E-8C3B-700B60B7F8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80A9D-194E-414E-8104-F1E3823DE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6D8CB-E702-4EAE-9EE4-A5DA219377B3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E0291D-0CF9-4174-B299-2B426AA7B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BA366-6CD3-4AF9-A4A3-BFE387417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A4058-157F-401D-BDA2-A81E66AF9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745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1" y="540761"/>
            <a:ext cx="11347938" cy="457200"/>
          </a:xfrm>
        </p:spPr>
        <p:txBody>
          <a:bodyPr/>
          <a:lstStyle>
            <a:lvl1pPr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422031" y="1132763"/>
            <a:ext cx="11347938" cy="5268035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 hidden="1"/>
          <p:cNvSpPr txBox="1">
            <a:spLocks/>
          </p:cNvSpPr>
          <p:nvPr userDrawn="1"/>
        </p:nvSpPr>
        <p:spPr>
          <a:xfrm>
            <a:off x="11583508" y="6826800"/>
            <a:ext cx="234831" cy="133200"/>
          </a:xfrm>
          <a:prstGeom prst="flowChartProcess">
            <a:avLst/>
          </a:prstGeom>
        </p:spPr>
        <p:txBody>
          <a:bodyPr vert="horz" wrap="none" lIns="0" tIns="0" rIns="0" bIns="0" rtlCol="0" anchor="t" anchorCtr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  <p:custDataLst>
              <p:tags r:id="rId1"/>
            </p:custDataLst>
          </p:nvPr>
        </p:nvSpPr>
        <p:spPr>
          <a:xfrm>
            <a:off x="422031" y="6572800"/>
            <a:ext cx="3860800" cy="228600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 b="0" smtClean="0">
                <a:solidFill>
                  <a:schemeClr val="accent6"/>
                </a:solidFill>
                <a:latin typeface="Verdana" pitchFamily="-107" charset="0"/>
              </a:defRPr>
            </a:lvl1pPr>
          </a:lstStyle>
          <a:p>
            <a:pPr>
              <a:defRPr/>
            </a:pPr>
            <a:r>
              <a:rPr lang="en-US" dirty="0"/>
              <a:t>[Presentation] | [IPC] | [</a:t>
            </a:r>
            <a:r>
              <a:rPr lang="en-US" dirty="0" err="1"/>
              <a:t>dd</a:t>
            </a:r>
            <a:r>
              <a:rPr lang="en-US" dirty="0"/>
              <a:t>-mm-</a:t>
            </a:r>
            <a:r>
              <a:rPr lang="en-US" dirty="0" err="1"/>
              <a:t>yy</a:t>
            </a:r>
            <a:r>
              <a:rPr lang="en-US" dirty="0"/>
              <a:t>]  </a:t>
            </a:r>
          </a:p>
        </p:txBody>
      </p:sp>
    </p:spTree>
    <p:extLst>
      <p:ext uri="{BB962C8B-B14F-4D97-AF65-F5344CB8AC3E}">
        <p14:creationId xmlns:p14="http://schemas.microsoft.com/office/powerpoint/2010/main" val="216720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BA752-AF50-4E4F-9831-7B2C35A8F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4A0B5-9928-4A8D-86E2-A465D64E0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03A6DB-791C-484B-98E1-3C8AF34C4C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6260C-89D4-4CE4-BE5D-AA9B3EA09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8320" y="6377781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88CA4058-157F-401D-BDA2-A81E66AF937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5B4DD7-217D-4EB4-8363-86BCF23E40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452" y="0"/>
            <a:ext cx="2228068" cy="92619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AD85F5B-F0F8-4996-941C-8C4B3425AFFD}"/>
              </a:ext>
            </a:extLst>
          </p:cNvPr>
          <p:cNvSpPr/>
          <p:nvPr userDrawn="1"/>
        </p:nvSpPr>
        <p:spPr>
          <a:xfrm>
            <a:off x="441960" y="735952"/>
            <a:ext cx="11475720" cy="45719"/>
          </a:xfrm>
          <a:prstGeom prst="rect">
            <a:avLst/>
          </a:prstGeom>
          <a:solidFill>
            <a:srgbClr val="006B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558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14CBE85-5588-474A-B5C9-7E2CC85663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3BD8D3-D929-4138-A7AE-71CB6B5DA1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142" y="-132505"/>
            <a:ext cx="2976958" cy="1237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63E0FC-BE20-46EE-832F-A904322331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412"/>
          <a:stretch/>
        </p:blipFill>
        <p:spPr>
          <a:xfrm>
            <a:off x="0" y="-237237"/>
            <a:ext cx="2271273" cy="121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7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EB15923-0A5D-4C42-ACBD-2E564F142C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5BE347-5582-46F2-BEEB-E60ED648CB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142" y="-132505"/>
            <a:ext cx="2976958" cy="1237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6D9303-6D6E-4BEB-BB38-7A0880906D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412"/>
          <a:stretch/>
        </p:blipFill>
        <p:spPr>
          <a:xfrm>
            <a:off x="0" y="-237237"/>
            <a:ext cx="2271273" cy="121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75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E191D-C5E8-4B0E-AC1D-4D1821F36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E5E6A-7DD3-49E2-AE79-19ABE1710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017C6F-F09A-459A-A407-DE9ECD65DF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7DE006-8F3F-4243-B1CF-B40DB8AD71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C76B76-1A3B-451F-B3E2-886564896C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623F84-D94D-4BCC-A7BF-9E1137D2A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6D8CB-E702-4EAE-9EE4-A5DA219377B3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8E72EC-F067-4F76-B565-43B306FFC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240D3D-BB04-45DE-90E9-6D69913F2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A4058-157F-401D-BDA2-A81E66AF9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04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B6ABB-915B-4672-A959-8616EEEE2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7E789F-B17C-4A2E-AEFC-5849C2580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6D8CB-E702-4EAE-9EE4-A5DA219377B3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7CE775-A103-48D8-B80C-A684E5DAE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A9D56E-A70A-4976-979C-C9B54D5D6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A4058-157F-401D-BDA2-A81E66AF9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051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6D68B9-EAFC-4F2F-ADE6-ECCA95BED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6D8CB-E702-4EAE-9EE4-A5DA219377B3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DDA166-CF07-4033-BBDE-2DBC8F85B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2EABE8-B0A2-429B-BC17-F475819B2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A4058-157F-401D-BDA2-A81E66AF9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65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DDEAF-CD7F-4FAE-9C4C-4043D27D5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BC1BB-ABA9-4526-AFBE-7CEBBA5C2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09B0F7-9DDA-46DD-9AE0-DFB1C0DB13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63C539-4A76-4B56-BC34-4BC42BB0D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6D8CB-E702-4EAE-9EE4-A5DA219377B3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A12D78-939A-4C87-BBD9-D6928FCB2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D15E22-4351-4B90-9768-AA897513D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A4058-157F-401D-BDA2-A81E66AF9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45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6A8B2-943B-4C08-AC9F-975C6A2D5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52E2C9-5E0A-40EE-A1C4-3F5948B6FA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91EE0B-D1E8-4417-A696-FBABAA8C16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6126D9-A4E7-401B-93A8-BD46A33BC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6D8CB-E702-4EAE-9EE4-A5DA219377B3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911AB-E385-4EAD-9EFC-257ACC070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62C785-FA83-4F6E-B22C-74211F35F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A4058-157F-401D-BDA2-A81E66AF9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304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1F0CFA-345C-4323-B09A-2466AE09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D9B44-BB10-47DC-94BC-7B50B3F80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CB28F-8651-4624-BB9C-856E55F58D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76D8CB-E702-4EAE-9EE4-A5DA219377B3}" type="datetimeFigureOut">
              <a:rPr lang="en-US" smtClean="0"/>
              <a:t>6/13/2022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533D4-07E3-49F1-BA4A-FEADA2B33C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518ACE-ACDD-485B-A436-105E765242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CA4058-157F-401D-BDA2-A81E66AF9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90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35.xml"/><Relationship Id="rId10" Type="http://schemas.openxmlformats.org/officeDocument/2006/relationships/tags" Target="../tags/tag40.xml"/><Relationship Id="rId4" Type="http://schemas.openxmlformats.org/officeDocument/2006/relationships/tags" Target="../tags/tag34.xml"/><Relationship Id="rId9" Type="http://schemas.openxmlformats.org/officeDocument/2006/relationships/tags" Target="../tags/tag3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45.xml"/><Relationship Id="rId10" Type="http://schemas.openxmlformats.org/officeDocument/2006/relationships/tags" Target="../tags/tag50.xml"/><Relationship Id="rId4" Type="http://schemas.openxmlformats.org/officeDocument/2006/relationships/tags" Target="../tags/tag44.xml"/><Relationship Id="rId9" Type="http://schemas.openxmlformats.org/officeDocument/2006/relationships/tags" Target="../tags/tag4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tags" Target="../tags/tag53.xml"/><Relationship Id="rId7" Type="http://schemas.openxmlformats.org/officeDocument/2006/relationships/image" Target="../media/image19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6.png"/><Relationship Id="rId5" Type="http://schemas.openxmlformats.org/officeDocument/2006/relationships/tags" Target="../tags/tag55.xml"/><Relationship Id="rId10" Type="http://schemas.openxmlformats.org/officeDocument/2006/relationships/image" Target="../media/image45.png"/><Relationship Id="rId4" Type="http://schemas.openxmlformats.org/officeDocument/2006/relationships/tags" Target="../tags/tag54.xml"/><Relationship Id="rId9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5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7" Type="http://schemas.openxmlformats.org/officeDocument/2006/relationships/image" Target="../media/image52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4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7" Type="http://schemas.openxmlformats.org/officeDocument/2006/relationships/image" Target="../media/image54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5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13" Type="http://schemas.openxmlformats.org/officeDocument/2006/relationships/tags" Target="../tags/tag77.xml"/><Relationship Id="rId18" Type="http://schemas.openxmlformats.org/officeDocument/2006/relationships/notesSlide" Target="../notesSlides/notesSlide10.xml"/><Relationship Id="rId26" Type="http://schemas.openxmlformats.org/officeDocument/2006/relationships/image" Target="../media/image68.png"/><Relationship Id="rId3" Type="http://schemas.openxmlformats.org/officeDocument/2006/relationships/tags" Target="../tags/tag67.xml"/><Relationship Id="rId21" Type="http://schemas.openxmlformats.org/officeDocument/2006/relationships/image" Target="../media/image63.jpeg"/><Relationship Id="rId7" Type="http://schemas.openxmlformats.org/officeDocument/2006/relationships/tags" Target="../tags/tag71.xml"/><Relationship Id="rId12" Type="http://schemas.openxmlformats.org/officeDocument/2006/relationships/tags" Target="../tags/tag76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67.png"/><Relationship Id="rId2" Type="http://schemas.openxmlformats.org/officeDocument/2006/relationships/tags" Target="../tags/tag66.xml"/><Relationship Id="rId16" Type="http://schemas.openxmlformats.org/officeDocument/2006/relationships/tags" Target="../tags/tag80.xml"/><Relationship Id="rId20" Type="http://schemas.openxmlformats.org/officeDocument/2006/relationships/image" Target="../media/image62.png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tags" Target="../tags/tag75.xml"/><Relationship Id="rId24" Type="http://schemas.openxmlformats.org/officeDocument/2006/relationships/image" Target="../media/image66.jpeg"/><Relationship Id="rId5" Type="http://schemas.openxmlformats.org/officeDocument/2006/relationships/tags" Target="../tags/tag69.xml"/><Relationship Id="rId15" Type="http://schemas.openxmlformats.org/officeDocument/2006/relationships/tags" Target="../tags/tag79.xml"/><Relationship Id="rId23" Type="http://schemas.openxmlformats.org/officeDocument/2006/relationships/image" Target="../media/image65.jpeg"/><Relationship Id="rId10" Type="http://schemas.openxmlformats.org/officeDocument/2006/relationships/tags" Target="../tags/tag74.xml"/><Relationship Id="rId19" Type="http://schemas.openxmlformats.org/officeDocument/2006/relationships/image" Target="../media/image19.png"/><Relationship Id="rId4" Type="http://schemas.openxmlformats.org/officeDocument/2006/relationships/tags" Target="../tags/tag68.xml"/><Relationship Id="rId9" Type="http://schemas.openxmlformats.org/officeDocument/2006/relationships/tags" Target="../tags/tag73.xml"/><Relationship Id="rId14" Type="http://schemas.openxmlformats.org/officeDocument/2006/relationships/tags" Target="../tags/tag78.xml"/><Relationship Id="rId22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18" Type="http://schemas.openxmlformats.org/officeDocument/2006/relationships/tags" Target="../tags/tag21.xml"/><Relationship Id="rId26" Type="http://schemas.openxmlformats.org/officeDocument/2006/relationships/image" Target="../media/image19.png"/><Relationship Id="rId3" Type="http://schemas.openxmlformats.org/officeDocument/2006/relationships/tags" Target="../tags/tag6.xml"/><Relationship Id="rId21" Type="http://schemas.openxmlformats.org/officeDocument/2006/relationships/tags" Target="../tags/tag24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17" Type="http://schemas.openxmlformats.org/officeDocument/2006/relationships/tags" Target="../tags/tag20.xml"/><Relationship Id="rId25" Type="http://schemas.openxmlformats.org/officeDocument/2006/relationships/image" Target="../media/image18.png"/><Relationship Id="rId2" Type="http://schemas.openxmlformats.org/officeDocument/2006/relationships/tags" Target="../tags/tag5.xml"/><Relationship Id="rId16" Type="http://schemas.openxmlformats.org/officeDocument/2006/relationships/tags" Target="../tags/tag19.xml"/><Relationship Id="rId20" Type="http://schemas.openxmlformats.org/officeDocument/2006/relationships/tags" Target="../tags/tag23.xml"/><Relationship Id="rId29" Type="http://schemas.openxmlformats.org/officeDocument/2006/relationships/image" Target="../media/image22.png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24" Type="http://schemas.openxmlformats.org/officeDocument/2006/relationships/image" Target="../media/image17.png"/><Relationship Id="rId5" Type="http://schemas.openxmlformats.org/officeDocument/2006/relationships/tags" Target="../tags/tag8.xml"/><Relationship Id="rId15" Type="http://schemas.openxmlformats.org/officeDocument/2006/relationships/tags" Target="../tags/tag18.xml"/><Relationship Id="rId23" Type="http://schemas.openxmlformats.org/officeDocument/2006/relationships/notesSlide" Target="../notesSlides/notesSlide2.xml"/><Relationship Id="rId28" Type="http://schemas.openxmlformats.org/officeDocument/2006/relationships/image" Target="../media/image21.png"/><Relationship Id="rId10" Type="http://schemas.openxmlformats.org/officeDocument/2006/relationships/tags" Target="../tags/tag13.xml"/><Relationship Id="rId19" Type="http://schemas.openxmlformats.org/officeDocument/2006/relationships/tags" Target="../tags/tag22.xml"/><Relationship Id="rId31" Type="http://schemas.openxmlformats.org/officeDocument/2006/relationships/image" Target="../media/image24.png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tags" Target="../tags/tag17.xml"/><Relationship Id="rId22" Type="http://schemas.openxmlformats.org/officeDocument/2006/relationships/slideLayout" Target="../slideLayouts/slideLayout2.xml"/><Relationship Id="rId27" Type="http://schemas.openxmlformats.org/officeDocument/2006/relationships/image" Target="../media/image20.png"/><Relationship Id="rId30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tags" Target="../tags/tag27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" Type="http://schemas.openxmlformats.org/officeDocument/2006/relationships/tags" Target="../tags/tag26.xml"/><Relationship Id="rId16" Type="http://schemas.openxmlformats.org/officeDocument/2006/relationships/image" Target="../media/image37.png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image" Target="../media/image32.png"/><Relationship Id="rId5" Type="http://schemas.openxmlformats.org/officeDocument/2006/relationships/tags" Target="../tags/tag29.xml"/><Relationship Id="rId15" Type="http://schemas.openxmlformats.org/officeDocument/2006/relationships/image" Target="../media/image36.svg"/><Relationship Id="rId10" Type="http://schemas.openxmlformats.org/officeDocument/2006/relationships/image" Target="../media/image31.png"/><Relationship Id="rId19" Type="http://schemas.openxmlformats.org/officeDocument/2006/relationships/image" Target="../media/image40.svg"/><Relationship Id="rId4" Type="http://schemas.openxmlformats.org/officeDocument/2006/relationships/tags" Target="../tags/tag28.xml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7ED48833-2E18-46CD-9DAC-D46D167EEB8B}"/>
              </a:ext>
            </a:extLst>
          </p:cNvPr>
          <p:cNvSpPr txBox="1"/>
          <p:nvPr/>
        </p:nvSpPr>
        <p:spPr>
          <a:xfrm>
            <a:off x="876299" y="1679248"/>
            <a:ext cx="10349050" cy="794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algn="l">
              <a:defRPr sz="5000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ID" sz="3600" dirty="0">
                <a:solidFill>
                  <a:srgbClr val="1573BA"/>
                </a:solidFill>
                <a:latin typeface="Pragmatica ExtraBold" panose="020B0503040502020204" pitchFamily="34" charset="0"/>
                <a:cs typeface="Circular Std Bold" panose="020B0804020101010102" pitchFamily="34" charset="0"/>
              </a:rPr>
              <a:t>SISTEM LAYANAN KAPAL YANG TERINTEGRASI INAPORTNET </a:t>
            </a:r>
            <a:endParaRPr sz="3600" dirty="0">
              <a:solidFill>
                <a:srgbClr val="1573BA"/>
              </a:solidFill>
              <a:latin typeface="Pragmatica ExtraBold" panose="020B0503040502020204" pitchFamily="34" charset="0"/>
              <a:cs typeface="Circular Std Bold" panose="020B0804020101010102" pitchFamily="34" charset="0"/>
            </a:endParaRPr>
          </a:p>
        </p:txBody>
      </p:sp>
      <p:sp>
        <p:nvSpPr>
          <p:cNvPr id="7" name="Description">
            <a:extLst>
              <a:ext uri="{FF2B5EF4-FFF2-40B4-BE49-F238E27FC236}">
                <a16:creationId xmlns:a16="http://schemas.microsoft.com/office/drawing/2014/main" id="{D00B3B76-4B0A-4C74-B87C-C8F4A48D1D0B}"/>
              </a:ext>
            </a:extLst>
          </p:cNvPr>
          <p:cNvSpPr txBox="1"/>
          <p:nvPr/>
        </p:nvSpPr>
        <p:spPr>
          <a:xfrm>
            <a:off x="876299" y="2797754"/>
            <a:ext cx="6541450" cy="656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algn="l">
              <a:defRPr sz="3000" b="0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ID" sz="3500" dirty="0">
                <a:latin typeface="Pragmatica Medium" panose="020B0503040502020204" pitchFamily="34" charset="0"/>
                <a:cs typeface="Circular Std Book Italic" panose="020B0604020101020102" pitchFamily="34" charset="0"/>
              </a:rPr>
              <a:t>Regional 2 </a:t>
            </a:r>
            <a:r>
              <a:rPr lang="en-ID" sz="3500" dirty="0" err="1">
                <a:latin typeface="Pragmatica Medium" panose="020B0503040502020204" pitchFamily="34" charset="0"/>
                <a:cs typeface="Circular Std Book Italic" panose="020B0604020101020102" pitchFamily="34" charset="0"/>
              </a:rPr>
              <a:t>Tanjung</a:t>
            </a:r>
            <a:r>
              <a:rPr lang="en-ID" sz="3500" dirty="0">
                <a:latin typeface="Pragmatica Medium" panose="020B0503040502020204" pitchFamily="34" charset="0"/>
                <a:cs typeface="Circular Std Book Italic" panose="020B0604020101020102" pitchFamily="34" charset="0"/>
              </a:rPr>
              <a:t> </a:t>
            </a:r>
            <a:r>
              <a:rPr lang="en-ID" sz="3500" dirty="0" err="1">
                <a:latin typeface="Pragmatica Medium" panose="020B0503040502020204" pitchFamily="34" charset="0"/>
                <a:cs typeface="Circular Std Book Italic" panose="020B0604020101020102" pitchFamily="34" charset="0"/>
              </a:rPr>
              <a:t>Priok</a:t>
            </a:r>
            <a:endParaRPr sz="3500" dirty="0">
              <a:latin typeface="Pragmatica Medium" panose="020B0503040502020204" pitchFamily="34" charset="0"/>
              <a:cs typeface="Circular Std Book Italic" panose="020B0604020101020102" pitchFamily="34" charset="0"/>
            </a:endParaRPr>
          </a:p>
        </p:txBody>
      </p:sp>
      <p:sp>
        <p:nvSpPr>
          <p:cNvPr id="4" name="Description">
            <a:extLst>
              <a:ext uri="{FF2B5EF4-FFF2-40B4-BE49-F238E27FC236}">
                <a16:creationId xmlns:a16="http://schemas.microsoft.com/office/drawing/2014/main" id="{D00B3B76-4B0A-4C74-B87C-C8F4A48D1D0B}"/>
              </a:ext>
            </a:extLst>
          </p:cNvPr>
          <p:cNvSpPr txBox="1"/>
          <p:nvPr/>
        </p:nvSpPr>
        <p:spPr>
          <a:xfrm>
            <a:off x="1516380" y="5091541"/>
            <a:ext cx="2297974" cy="656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algn="l">
              <a:defRPr sz="3000" b="0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ID" sz="2000" dirty="0" err="1">
                <a:latin typeface="Pragmatica Medium" panose="020B0503040502020204" pitchFamily="34" charset="0"/>
                <a:cs typeface="Circular Std Book Italic" panose="020B0604020101020102" pitchFamily="34" charset="0"/>
              </a:rPr>
              <a:t>Sistem</a:t>
            </a:r>
            <a:r>
              <a:rPr lang="en-ID" sz="2000" dirty="0">
                <a:latin typeface="Pragmatica Medium" panose="020B0503040502020204" pitchFamily="34" charset="0"/>
                <a:cs typeface="Circular Std Book Italic" panose="020B0604020101020102" pitchFamily="34" charset="0"/>
              </a:rPr>
              <a:t> </a:t>
            </a:r>
            <a:r>
              <a:rPr lang="en-ID" sz="2000" dirty="0" err="1">
                <a:latin typeface="Pragmatica Medium" panose="020B0503040502020204" pitchFamily="34" charset="0"/>
                <a:cs typeface="Circular Std Book Italic" panose="020B0604020101020102" pitchFamily="34" charset="0"/>
              </a:rPr>
              <a:t>Informasi</a:t>
            </a:r>
            <a:endParaRPr sz="2000" dirty="0">
              <a:latin typeface="Pragmatica Medium" panose="020B0503040502020204" pitchFamily="34" charset="0"/>
              <a:cs typeface="Circular Std Book Italic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2172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roup 186">
            <a:extLst>
              <a:ext uri="{FF2B5EF4-FFF2-40B4-BE49-F238E27FC236}">
                <a16:creationId xmlns:a16="http://schemas.microsoft.com/office/drawing/2014/main" id="{3145328E-EEF0-47CF-B0D9-1A117A1ECA5D}"/>
              </a:ext>
            </a:extLst>
          </p:cNvPr>
          <p:cNvGrpSpPr/>
          <p:nvPr/>
        </p:nvGrpSpPr>
        <p:grpSpPr>
          <a:xfrm>
            <a:off x="3366889" y="1170181"/>
            <a:ext cx="8582383" cy="2380561"/>
            <a:chOff x="2518538" y="826166"/>
            <a:chExt cx="8582383" cy="2380561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1F19ABEE-044B-46B1-B2C6-DB326B53CA3E}"/>
                </a:ext>
              </a:extLst>
            </p:cNvPr>
            <p:cNvSpPr/>
            <p:nvPr/>
          </p:nvSpPr>
          <p:spPr>
            <a:xfrm>
              <a:off x="2518538" y="826166"/>
              <a:ext cx="8582383" cy="23805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2" name="Rectangle: Rounded Corners 191">
              <a:extLst>
                <a:ext uri="{FF2B5EF4-FFF2-40B4-BE49-F238E27FC236}">
                  <a16:creationId xmlns:a16="http://schemas.microsoft.com/office/drawing/2014/main" id="{C4DC7506-AD96-441E-B09F-197DC4A57BF0}"/>
                </a:ext>
              </a:extLst>
            </p:cNvPr>
            <p:cNvSpPr/>
            <p:nvPr/>
          </p:nvSpPr>
          <p:spPr>
            <a:xfrm>
              <a:off x="2732572" y="903575"/>
              <a:ext cx="1053548" cy="586409"/>
            </a:xfrm>
            <a:prstGeom prst="roundRect">
              <a:avLst/>
            </a:prstGeom>
            <a:solidFill>
              <a:srgbClr val="144566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PKK </a:t>
              </a:r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Inaportnet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3" name="Rectangle: Rounded Corners 192">
              <a:extLst>
                <a:ext uri="{FF2B5EF4-FFF2-40B4-BE49-F238E27FC236}">
                  <a16:creationId xmlns:a16="http://schemas.microsoft.com/office/drawing/2014/main" id="{687A5B41-F905-43BB-A5CF-4660D7C8C265}"/>
                </a:ext>
              </a:extLst>
            </p:cNvPr>
            <p:cNvSpPr/>
            <p:nvPr/>
          </p:nvSpPr>
          <p:spPr>
            <a:xfrm>
              <a:off x="4141574" y="903575"/>
              <a:ext cx="1053548" cy="586409"/>
            </a:xfrm>
            <a:prstGeom prst="roundRect">
              <a:avLst/>
            </a:prstGeom>
            <a:solidFill>
              <a:srgbClr val="144566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RKBM</a:t>
              </a:r>
            </a:p>
          </p:txBody>
        </p:sp>
        <p:sp>
          <p:nvSpPr>
            <p:cNvPr id="196" name="Rectangle: Rounded Corners 195">
              <a:extLst>
                <a:ext uri="{FF2B5EF4-FFF2-40B4-BE49-F238E27FC236}">
                  <a16:creationId xmlns:a16="http://schemas.microsoft.com/office/drawing/2014/main" id="{A0670073-0FBA-4C63-AD1F-2E34230F5828}"/>
                </a:ext>
              </a:extLst>
            </p:cNvPr>
            <p:cNvSpPr/>
            <p:nvPr/>
          </p:nvSpPr>
          <p:spPr>
            <a:xfrm>
              <a:off x="2732572" y="2480471"/>
              <a:ext cx="1053548" cy="586409"/>
            </a:xfrm>
            <a:prstGeom prst="roundRect">
              <a:avLst/>
            </a:prstGeom>
            <a:solidFill>
              <a:srgbClr val="FC860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PKK</a:t>
              </a:r>
            </a:p>
          </p:txBody>
        </p:sp>
        <p:sp>
          <p:nvSpPr>
            <p:cNvPr id="197" name="Rectangle: Rounded Corners 196">
              <a:extLst>
                <a:ext uri="{FF2B5EF4-FFF2-40B4-BE49-F238E27FC236}">
                  <a16:creationId xmlns:a16="http://schemas.microsoft.com/office/drawing/2014/main" id="{497B96BD-2024-44AB-9537-926A10D79706}"/>
                </a:ext>
              </a:extLst>
            </p:cNvPr>
            <p:cNvSpPr/>
            <p:nvPr/>
          </p:nvSpPr>
          <p:spPr>
            <a:xfrm>
              <a:off x="4141574" y="2480471"/>
              <a:ext cx="1053548" cy="586409"/>
            </a:xfrm>
            <a:prstGeom prst="roundRect">
              <a:avLst/>
            </a:prstGeom>
            <a:solidFill>
              <a:srgbClr val="FC860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RPKOP</a:t>
              </a:r>
            </a:p>
          </p:txBody>
        </p:sp>
        <p:sp>
          <p:nvSpPr>
            <p:cNvPr id="198" name="Rectangle: Rounded Corners 197">
              <a:extLst>
                <a:ext uri="{FF2B5EF4-FFF2-40B4-BE49-F238E27FC236}">
                  <a16:creationId xmlns:a16="http://schemas.microsoft.com/office/drawing/2014/main" id="{FC76C994-3C1E-4435-993E-B4696D25609A}"/>
                </a:ext>
              </a:extLst>
            </p:cNvPr>
            <p:cNvSpPr/>
            <p:nvPr/>
          </p:nvSpPr>
          <p:spPr>
            <a:xfrm>
              <a:off x="5530545" y="2480471"/>
              <a:ext cx="1053548" cy="586409"/>
            </a:xfrm>
            <a:prstGeom prst="roundRect">
              <a:avLst/>
            </a:prstGeom>
            <a:solidFill>
              <a:srgbClr val="FC860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PPKB</a:t>
              </a:r>
            </a:p>
          </p:txBody>
        </p:sp>
        <p:sp>
          <p:nvSpPr>
            <p:cNvPr id="199" name="Rectangle: Rounded Corners 198">
              <a:extLst>
                <a:ext uri="{FF2B5EF4-FFF2-40B4-BE49-F238E27FC236}">
                  <a16:creationId xmlns:a16="http://schemas.microsoft.com/office/drawing/2014/main" id="{14946D61-5327-4C84-B179-C0F2EFB59778}"/>
                </a:ext>
              </a:extLst>
            </p:cNvPr>
            <p:cNvSpPr/>
            <p:nvPr/>
          </p:nvSpPr>
          <p:spPr>
            <a:xfrm>
              <a:off x="5532470" y="1660533"/>
              <a:ext cx="1053548" cy="586409"/>
            </a:xfrm>
            <a:prstGeom prst="roundRect">
              <a:avLst/>
            </a:prstGeom>
            <a:solidFill>
              <a:srgbClr val="7F072C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hangingPunct="0"/>
              <a:r>
                <a:rPr lang="en-US" sz="1200" dirty="0">
                  <a:solidFill>
                    <a:prstClr val="white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Suggesting Pilot and Tugboat</a:t>
              </a:r>
              <a:endParaRPr lang="id-ID" sz="1200" dirty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229BB9DC-4854-4D4D-98D6-1FFC0EB47C4F}"/>
                </a:ext>
              </a:extLst>
            </p:cNvPr>
            <p:cNvCxnSpPr>
              <a:stCxn id="192" idx="3"/>
              <a:endCxn id="193" idx="1"/>
            </p:cNvCxnSpPr>
            <p:nvPr/>
          </p:nvCxnSpPr>
          <p:spPr>
            <a:xfrm>
              <a:off x="3786120" y="1196780"/>
              <a:ext cx="355454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C75799D7-2EA5-4DD5-9AF8-E9C7E5C40929}"/>
                </a:ext>
              </a:extLst>
            </p:cNvPr>
            <p:cNvCxnSpPr>
              <a:cxnSpLocks/>
              <a:stCxn id="196" idx="3"/>
              <a:endCxn id="197" idx="1"/>
            </p:cNvCxnSpPr>
            <p:nvPr/>
          </p:nvCxnSpPr>
          <p:spPr>
            <a:xfrm>
              <a:off x="3786120" y="2773676"/>
              <a:ext cx="355454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92754F69-646A-409E-ACE7-926ED4279FFA}"/>
                </a:ext>
              </a:extLst>
            </p:cNvPr>
            <p:cNvCxnSpPr>
              <a:cxnSpLocks/>
              <a:stCxn id="192" idx="2"/>
              <a:endCxn id="196" idx="0"/>
            </p:cNvCxnSpPr>
            <p:nvPr/>
          </p:nvCxnSpPr>
          <p:spPr>
            <a:xfrm>
              <a:off x="3259346" y="1489984"/>
              <a:ext cx="0" cy="990487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4520C932-0D75-45B2-8ADC-6F672549AFD9}"/>
                </a:ext>
              </a:extLst>
            </p:cNvPr>
            <p:cNvCxnSpPr>
              <a:cxnSpLocks/>
              <a:stCxn id="193" idx="2"/>
              <a:endCxn id="197" idx="0"/>
            </p:cNvCxnSpPr>
            <p:nvPr/>
          </p:nvCxnSpPr>
          <p:spPr>
            <a:xfrm>
              <a:off x="4668348" y="1489984"/>
              <a:ext cx="0" cy="990487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A19E71B2-8B2A-4CA5-B00C-54678323D23A}"/>
                </a:ext>
              </a:extLst>
            </p:cNvPr>
            <p:cNvCxnSpPr>
              <a:cxnSpLocks/>
              <a:stCxn id="197" idx="3"/>
              <a:endCxn id="198" idx="1"/>
            </p:cNvCxnSpPr>
            <p:nvPr/>
          </p:nvCxnSpPr>
          <p:spPr>
            <a:xfrm>
              <a:off x="5195122" y="2773676"/>
              <a:ext cx="335423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9AC28E90-89B9-4450-8603-B75E6522C029}"/>
                </a:ext>
              </a:extLst>
            </p:cNvPr>
            <p:cNvCxnSpPr>
              <a:cxnSpLocks/>
              <a:stCxn id="198" idx="0"/>
              <a:endCxn id="199" idx="2"/>
            </p:cNvCxnSpPr>
            <p:nvPr/>
          </p:nvCxnSpPr>
          <p:spPr>
            <a:xfrm flipV="1">
              <a:off x="6057319" y="2246942"/>
              <a:ext cx="1925" cy="233529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Rectangle: Rounded Corners 214">
              <a:extLst>
                <a:ext uri="{FF2B5EF4-FFF2-40B4-BE49-F238E27FC236}">
                  <a16:creationId xmlns:a16="http://schemas.microsoft.com/office/drawing/2014/main" id="{9604988A-740D-4188-95F2-8F91CF760407}"/>
                </a:ext>
              </a:extLst>
            </p:cNvPr>
            <p:cNvSpPr/>
            <p:nvPr/>
          </p:nvSpPr>
          <p:spPr>
            <a:xfrm>
              <a:off x="6967068" y="2478942"/>
              <a:ext cx="1053548" cy="586409"/>
            </a:xfrm>
            <a:prstGeom prst="roundRect">
              <a:avLst/>
            </a:prstGeom>
            <a:solidFill>
              <a:srgbClr val="496E3A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hangingPunct="0"/>
              <a:r>
                <a:rPr lang="en-US" sz="1200" dirty="0" err="1">
                  <a:solidFill>
                    <a:prstClr val="white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Penetapan</a:t>
              </a:r>
              <a:r>
                <a:rPr lang="en-US" sz="1200" dirty="0">
                  <a:solidFill>
                    <a:prstClr val="white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 PPKB</a:t>
              </a:r>
              <a:endParaRPr lang="id-ID" sz="1200" dirty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6" name="Rectangle: Rounded Corners 215">
              <a:extLst>
                <a:ext uri="{FF2B5EF4-FFF2-40B4-BE49-F238E27FC236}">
                  <a16:creationId xmlns:a16="http://schemas.microsoft.com/office/drawing/2014/main" id="{B2A9D825-AF30-401B-8F70-577A8E088DB1}"/>
                </a:ext>
              </a:extLst>
            </p:cNvPr>
            <p:cNvSpPr/>
            <p:nvPr/>
          </p:nvSpPr>
          <p:spPr>
            <a:xfrm>
              <a:off x="8344124" y="904070"/>
              <a:ext cx="1053548" cy="586409"/>
            </a:xfrm>
            <a:prstGeom prst="roundRect">
              <a:avLst/>
            </a:prstGeom>
            <a:solidFill>
              <a:srgbClr val="144566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PPK</a:t>
              </a:r>
            </a:p>
          </p:txBody>
        </p:sp>
        <p:sp>
          <p:nvSpPr>
            <p:cNvPr id="217" name="Rectangle: Rounded Corners 216">
              <a:extLst>
                <a:ext uri="{FF2B5EF4-FFF2-40B4-BE49-F238E27FC236}">
                  <a16:creationId xmlns:a16="http://schemas.microsoft.com/office/drawing/2014/main" id="{1C8B0889-2E59-45CD-A434-724DDD46D166}"/>
                </a:ext>
              </a:extLst>
            </p:cNvPr>
            <p:cNvSpPr/>
            <p:nvPr/>
          </p:nvSpPr>
          <p:spPr>
            <a:xfrm>
              <a:off x="8371969" y="2480471"/>
              <a:ext cx="997858" cy="576066"/>
            </a:xfrm>
            <a:prstGeom prst="roundRect">
              <a:avLst/>
            </a:prstGeom>
            <a:solidFill>
              <a:srgbClr val="496E3A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Auto SPK</a:t>
              </a:r>
            </a:p>
          </p:txBody>
        </p:sp>
        <p:sp>
          <p:nvSpPr>
            <p:cNvPr id="221" name="Rectangle: Rounded Corners 220">
              <a:extLst>
                <a:ext uri="{FF2B5EF4-FFF2-40B4-BE49-F238E27FC236}">
                  <a16:creationId xmlns:a16="http://schemas.microsoft.com/office/drawing/2014/main" id="{50D646B1-030E-426C-9DC4-A537BAFF975A}"/>
                </a:ext>
              </a:extLst>
            </p:cNvPr>
            <p:cNvSpPr/>
            <p:nvPr/>
          </p:nvSpPr>
          <p:spPr>
            <a:xfrm>
              <a:off x="9747466" y="1665704"/>
              <a:ext cx="1053548" cy="576066"/>
            </a:xfrm>
            <a:prstGeom prst="roundRect">
              <a:avLst/>
            </a:prstGeom>
            <a:solidFill>
              <a:srgbClr val="7F072C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Job Order</a:t>
              </a:r>
            </a:p>
          </p:txBody>
        </p:sp>
        <p:cxnSp>
          <p:nvCxnSpPr>
            <p:cNvPr id="222" name="Straight Arrow Connector 195">
              <a:extLst>
                <a:ext uri="{FF2B5EF4-FFF2-40B4-BE49-F238E27FC236}">
                  <a16:creationId xmlns:a16="http://schemas.microsoft.com/office/drawing/2014/main" id="{E9E617AE-0874-4CBA-A845-680EAB7B1A9F}"/>
                </a:ext>
              </a:extLst>
            </p:cNvPr>
            <p:cNvCxnSpPr>
              <a:cxnSpLocks/>
              <a:stCxn id="199" idx="3"/>
              <a:endCxn id="215" idx="0"/>
            </p:cNvCxnSpPr>
            <p:nvPr/>
          </p:nvCxnSpPr>
          <p:spPr>
            <a:xfrm>
              <a:off x="6586018" y="1953738"/>
              <a:ext cx="907824" cy="525204"/>
            </a:xfrm>
            <a:prstGeom prst="bentConnector2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198">
              <a:extLst>
                <a:ext uri="{FF2B5EF4-FFF2-40B4-BE49-F238E27FC236}">
                  <a16:creationId xmlns:a16="http://schemas.microsoft.com/office/drawing/2014/main" id="{0CF6BB26-7E42-4A34-BF92-D075723D03BD}"/>
                </a:ext>
              </a:extLst>
            </p:cNvPr>
            <p:cNvCxnSpPr>
              <a:cxnSpLocks/>
              <a:stCxn id="215" idx="3"/>
              <a:endCxn id="216" idx="1"/>
            </p:cNvCxnSpPr>
            <p:nvPr/>
          </p:nvCxnSpPr>
          <p:spPr>
            <a:xfrm flipV="1">
              <a:off x="8020616" y="1197275"/>
              <a:ext cx="323508" cy="1574872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8BEDD526-E3FB-48F0-A81E-BA5B38702676}"/>
                </a:ext>
              </a:extLst>
            </p:cNvPr>
            <p:cNvCxnSpPr>
              <a:cxnSpLocks/>
              <a:stCxn id="216" idx="2"/>
              <a:endCxn id="217" idx="0"/>
            </p:cNvCxnSpPr>
            <p:nvPr/>
          </p:nvCxnSpPr>
          <p:spPr>
            <a:xfrm>
              <a:off x="8870898" y="1490479"/>
              <a:ext cx="0" cy="989992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Rectangle: Rounded Corners 243">
              <a:extLst>
                <a:ext uri="{FF2B5EF4-FFF2-40B4-BE49-F238E27FC236}">
                  <a16:creationId xmlns:a16="http://schemas.microsoft.com/office/drawing/2014/main" id="{A7FC86A1-831B-484B-959E-BAA55EC46A21}"/>
                </a:ext>
              </a:extLst>
            </p:cNvPr>
            <p:cNvSpPr/>
            <p:nvPr/>
          </p:nvSpPr>
          <p:spPr>
            <a:xfrm>
              <a:off x="9751201" y="902995"/>
              <a:ext cx="1053548" cy="586409"/>
            </a:xfrm>
            <a:prstGeom prst="roundRect">
              <a:avLst/>
            </a:prstGeom>
            <a:solidFill>
              <a:srgbClr val="144566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SPOG</a:t>
              </a:r>
            </a:p>
          </p:txBody>
        </p:sp>
        <p:cxnSp>
          <p:nvCxnSpPr>
            <p:cNvPr id="256" name="Straight Arrow Connector 209">
              <a:extLst>
                <a:ext uri="{FF2B5EF4-FFF2-40B4-BE49-F238E27FC236}">
                  <a16:creationId xmlns:a16="http://schemas.microsoft.com/office/drawing/2014/main" id="{97F0C5C9-CB33-4E39-9B61-EB35BDF87BAF}"/>
                </a:ext>
              </a:extLst>
            </p:cNvPr>
            <p:cNvCxnSpPr>
              <a:cxnSpLocks/>
              <a:stCxn id="217" idx="3"/>
              <a:endCxn id="244" idx="1"/>
            </p:cNvCxnSpPr>
            <p:nvPr/>
          </p:nvCxnSpPr>
          <p:spPr>
            <a:xfrm flipV="1">
              <a:off x="9369827" y="1196200"/>
              <a:ext cx="381374" cy="1572304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F5208BB4-B25D-4CB1-97C2-9486B2807535}"/>
                </a:ext>
              </a:extLst>
            </p:cNvPr>
            <p:cNvCxnSpPr>
              <a:cxnSpLocks/>
              <a:stCxn id="244" idx="2"/>
              <a:endCxn id="221" idx="0"/>
            </p:cNvCxnSpPr>
            <p:nvPr/>
          </p:nvCxnSpPr>
          <p:spPr>
            <a:xfrm flipH="1">
              <a:off x="10274240" y="1489404"/>
              <a:ext cx="3735" cy="17630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8" name="Rectangle: Rounded Corners 257">
              <a:extLst>
                <a:ext uri="{FF2B5EF4-FFF2-40B4-BE49-F238E27FC236}">
                  <a16:creationId xmlns:a16="http://schemas.microsoft.com/office/drawing/2014/main" id="{5AC511BB-AB23-47EB-8971-EAB7DAC5627B}"/>
                </a:ext>
              </a:extLst>
            </p:cNvPr>
            <p:cNvSpPr/>
            <p:nvPr/>
          </p:nvSpPr>
          <p:spPr>
            <a:xfrm>
              <a:off x="9751201" y="2470128"/>
              <a:ext cx="1053548" cy="576066"/>
            </a:xfrm>
            <a:prstGeom prst="roundRect">
              <a:avLst/>
            </a:prstGeom>
            <a:solidFill>
              <a:srgbClr val="496E3A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Realisasi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62" name="Straight Arrow Connector 261">
              <a:extLst>
                <a:ext uri="{FF2B5EF4-FFF2-40B4-BE49-F238E27FC236}">
                  <a16:creationId xmlns:a16="http://schemas.microsoft.com/office/drawing/2014/main" id="{4B9559DD-3765-4B05-A7DB-6D82E75CD0F5}"/>
                </a:ext>
              </a:extLst>
            </p:cNvPr>
            <p:cNvCxnSpPr>
              <a:cxnSpLocks/>
              <a:stCxn id="221" idx="2"/>
              <a:endCxn id="258" idx="0"/>
            </p:cNvCxnSpPr>
            <p:nvPr/>
          </p:nvCxnSpPr>
          <p:spPr>
            <a:xfrm>
              <a:off x="10274240" y="2241770"/>
              <a:ext cx="3735" cy="22835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4" name="Rectangle 273">
            <a:extLst>
              <a:ext uri="{FF2B5EF4-FFF2-40B4-BE49-F238E27FC236}">
                <a16:creationId xmlns:a16="http://schemas.microsoft.com/office/drawing/2014/main" id="{BE5ABA15-6CFF-415E-A36F-32F3A51DEA15}"/>
              </a:ext>
            </a:extLst>
          </p:cNvPr>
          <p:cNvSpPr/>
          <p:nvPr/>
        </p:nvSpPr>
        <p:spPr>
          <a:xfrm>
            <a:off x="186305" y="1170181"/>
            <a:ext cx="1797802" cy="23805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Kegiatan</a:t>
            </a:r>
            <a:r>
              <a:rPr lang="en-US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algn="ctr"/>
            <a:r>
              <a:rPr lang="en-US" sz="14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Kapal</a:t>
            </a:r>
            <a:r>
              <a:rPr lang="en-US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Masuk</a:t>
            </a:r>
            <a:endParaRPr lang="en-US" sz="1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1024DF97-312D-484B-8ED7-6AE9F9D6D116}"/>
              </a:ext>
            </a:extLst>
          </p:cNvPr>
          <p:cNvSpPr/>
          <p:nvPr/>
        </p:nvSpPr>
        <p:spPr>
          <a:xfrm>
            <a:off x="3366888" y="3626822"/>
            <a:ext cx="8582384" cy="238056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0" name="Rectangle: Rounded Corners 279">
            <a:extLst>
              <a:ext uri="{FF2B5EF4-FFF2-40B4-BE49-F238E27FC236}">
                <a16:creationId xmlns:a16="http://schemas.microsoft.com/office/drawing/2014/main" id="{9C334F70-D81B-4C89-997B-A9AA6482604B}"/>
              </a:ext>
            </a:extLst>
          </p:cNvPr>
          <p:cNvSpPr/>
          <p:nvPr/>
        </p:nvSpPr>
        <p:spPr>
          <a:xfrm>
            <a:off x="3603794" y="3703650"/>
            <a:ext cx="1053548" cy="586409"/>
          </a:xfrm>
          <a:prstGeom prst="roundRect">
            <a:avLst/>
          </a:prstGeom>
          <a:solidFill>
            <a:srgbClr val="14456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WKK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Inaportnet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1" name="Rectangle: Rounded Corners 290">
            <a:extLst>
              <a:ext uri="{FF2B5EF4-FFF2-40B4-BE49-F238E27FC236}">
                <a16:creationId xmlns:a16="http://schemas.microsoft.com/office/drawing/2014/main" id="{D54E2D38-7B96-421C-989D-ABB52DED5F66}"/>
              </a:ext>
            </a:extLst>
          </p:cNvPr>
          <p:cNvSpPr/>
          <p:nvPr/>
        </p:nvSpPr>
        <p:spPr>
          <a:xfrm>
            <a:off x="3608103" y="5244914"/>
            <a:ext cx="1053548" cy="586409"/>
          </a:xfrm>
          <a:prstGeom prst="roundRect">
            <a:avLst/>
          </a:prstGeom>
          <a:solidFill>
            <a:srgbClr val="FC860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PPKB</a:t>
            </a:r>
          </a:p>
        </p:txBody>
      </p:sp>
      <p:sp>
        <p:nvSpPr>
          <p:cNvPr id="294" name="Rectangle: Rounded Corners 293">
            <a:extLst>
              <a:ext uri="{FF2B5EF4-FFF2-40B4-BE49-F238E27FC236}">
                <a16:creationId xmlns:a16="http://schemas.microsoft.com/office/drawing/2014/main" id="{52538E48-B1DE-44E9-AC85-03424C80E3D2}"/>
              </a:ext>
            </a:extLst>
          </p:cNvPr>
          <p:cNvSpPr/>
          <p:nvPr/>
        </p:nvSpPr>
        <p:spPr>
          <a:xfrm>
            <a:off x="5027133" y="5244913"/>
            <a:ext cx="1053548" cy="576067"/>
          </a:xfrm>
          <a:prstGeom prst="roundRect">
            <a:avLst/>
          </a:prstGeom>
          <a:solidFill>
            <a:srgbClr val="496E3A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Penetapan</a:t>
            </a:r>
            <a:r>
              <a:rPr lang="en-US" sz="1200" dirty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PPKB</a:t>
            </a:r>
            <a:endParaRPr lang="id-ID" sz="1200" dirty="0">
              <a:solidFill>
                <a:prstClr val="white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95" name="Rectangle: Rounded Corners 294">
            <a:extLst>
              <a:ext uri="{FF2B5EF4-FFF2-40B4-BE49-F238E27FC236}">
                <a16:creationId xmlns:a16="http://schemas.microsoft.com/office/drawing/2014/main" id="{05AB6C36-9BDF-4772-9E0A-5C0192D1441B}"/>
              </a:ext>
            </a:extLst>
          </p:cNvPr>
          <p:cNvSpPr/>
          <p:nvPr/>
        </p:nvSpPr>
        <p:spPr>
          <a:xfrm>
            <a:off x="5026158" y="4463648"/>
            <a:ext cx="1053548" cy="586409"/>
          </a:xfrm>
          <a:prstGeom prst="roundRect">
            <a:avLst/>
          </a:prstGeom>
          <a:solidFill>
            <a:srgbClr val="7E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hangingPunct="0"/>
            <a:r>
              <a:rPr lang="en-US" sz="1200" dirty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Suggesting Pilot and Tugboat</a:t>
            </a:r>
            <a:endParaRPr lang="id-ID" sz="1200" dirty="0">
              <a:solidFill>
                <a:prstClr val="white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296" name="Rectangle: Rounded Corners 295">
            <a:extLst>
              <a:ext uri="{FF2B5EF4-FFF2-40B4-BE49-F238E27FC236}">
                <a16:creationId xmlns:a16="http://schemas.microsoft.com/office/drawing/2014/main" id="{CDAD763F-C4D3-4F6F-B183-A293DCBC418A}"/>
              </a:ext>
            </a:extLst>
          </p:cNvPr>
          <p:cNvSpPr/>
          <p:nvPr/>
        </p:nvSpPr>
        <p:spPr>
          <a:xfrm>
            <a:off x="6508880" y="5244913"/>
            <a:ext cx="1053548" cy="586409"/>
          </a:xfrm>
          <a:prstGeom prst="roundRect">
            <a:avLst/>
          </a:prstGeom>
          <a:solidFill>
            <a:srgbClr val="496E3A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hangingPunct="0"/>
            <a:r>
              <a:rPr lang="en-US" sz="1200" dirty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Auto SPK</a:t>
            </a:r>
            <a:endParaRPr lang="id-ID" sz="1200" dirty="0">
              <a:solidFill>
                <a:prstClr val="white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297" name="Straight Arrow Connector 241">
            <a:extLst>
              <a:ext uri="{FF2B5EF4-FFF2-40B4-BE49-F238E27FC236}">
                <a16:creationId xmlns:a16="http://schemas.microsoft.com/office/drawing/2014/main" id="{5DAC8354-6721-4F2C-9AF9-59A365FAAB8F}"/>
              </a:ext>
            </a:extLst>
          </p:cNvPr>
          <p:cNvCxnSpPr>
            <a:cxnSpLocks/>
            <a:stCxn id="291" idx="3"/>
            <a:endCxn id="295" idx="1"/>
          </p:cNvCxnSpPr>
          <p:nvPr/>
        </p:nvCxnSpPr>
        <p:spPr>
          <a:xfrm flipV="1">
            <a:off x="4661651" y="4756853"/>
            <a:ext cx="364507" cy="781266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>
            <a:extLst>
              <a:ext uri="{FF2B5EF4-FFF2-40B4-BE49-F238E27FC236}">
                <a16:creationId xmlns:a16="http://schemas.microsoft.com/office/drawing/2014/main" id="{E7EE3DDF-14CD-4972-B08E-7E8669E46D0A}"/>
              </a:ext>
            </a:extLst>
          </p:cNvPr>
          <p:cNvCxnSpPr>
            <a:cxnSpLocks/>
            <a:stCxn id="280" idx="2"/>
            <a:endCxn id="291" idx="0"/>
          </p:cNvCxnSpPr>
          <p:nvPr/>
        </p:nvCxnSpPr>
        <p:spPr>
          <a:xfrm>
            <a:off x="4130568" y="4290059"/>
            <a:ext cx="4309" cy="954855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44">
            <a:extLst>
              <a:ext uri="{FF2B5EF4-FFF2-40B4-BE49-F238E27FC236}">
                <a16:creationId xmlns:a16="http://schemas.microsoft.com/office/drawing/2014/main" id="{93A4A6DB-CC61-4C56-9689-0DF00D8373CC}"/>
              </a:ext>
            </a:extLst>
          </p:cNvPr>
          <p:cNvCxnSpPr>
            <a:cxnSpLocks/>
            <a:stCxn id="295" idx="2"/>
            <a:endCxn id="294" idx="0"/>
          </p:cNvCxnSpPr>
          <p:nvPr/>
        </p:nvCxnSpPr>
        <p:spPr>
          <a:xfrm rot="16200000" flipH="1">
            <a:off x="5455991" y="5146997"/>
            <a:ext cx="194856" cy="975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D8181C2B-A7C0-45C0-BFB1-2EF36FE07645}"/>
              </a:ext>
            </a:extLst>
          </p:cNvPr>
          <p:cNvCxnSpPr>
            <a:cxnSpLocks/>
            <a:stCxn id="294" idx="3"/>
            <a:endCxn id="296" idx="1"/>
          </p:cNvCxnSpPr>
          <p:nvPr/>
        </p:nvCxnSpPr>
        <p:spPr>
          <a:xfrm>
            <a:off x="6080681" y="5532947"/>
            <a:ext cx="428199" cy="517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Rectangle: Rounded Corners 300">
            <a:extLst>
              <a:ext uri="{FF2B5EF4-FFF2-40B4-BE49-F238E27FC236}">
                <a16:creationId xmlns:a16="http://schemas.microsoft.com/office/drawing/2014/main" id="{BC09EB41-0F17-4287-9FDF-4CA4994E0858}"/>
              </a:ext>
            </a:extLst>
          </p:cNvPr>
          <p:cNvSpPr/>
          <p:nvPr/>
        </p:nvSpPr>
        <p:spPr>
          <a:xfrm>
            <a:off x="7870692" y="3703651"/>
            <a:ext cx="1053548" cy="586409"/>
          </a:xfrm>
          <a:prstGeom prst="roundRect">
            <a:avLst/>
          </a:prstGeom>
          <a:solidFill>
            <a:srgbClr val="14456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hangingPunct="0"/>
            <a:r>
              <a:rPr lang="en-US" sz="1200" dirty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SPB</a:t>
            </a:r>
            <a:endParaRPr lang="id-ID" sz="1200" dirty="0">
              <a:solidFill>
                <a:prstClr val="white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302" name="Rectangle: Rounded Corners 301">
            <a:extLst>
              <a:ext uri="{FF2B5EF4-FFF2-40B4-BE49-F238E27FC236}">
                <a16:creationId xmlns:a16="http://schemas.microsoft.com/office/drawing/2014/main" id="{F20A9547-C05E-419A-9EC1-4A1D544393FA}"/>
              </a:ext>
            </a:extLst>
          </p:cNvPr>
          <p:cNvSpPr/>
          <p:nvPr/>
        </p:nvSpPr>
        <p:spPr>
          <a:xfrm>
            <a:off x="7870692" y="4438070"/>
            <a:ext cx="1053548" cy="586409"/>
          </a:xfrm>
          <a:prstGeom prst="roundRect">
            <a:avLst/>
          </a:prstGeom>
          <a:solidFill>
            <a:srgbClr val="7E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Job Order</a:t>
            </a:r>
          </a:p>
        </p:txBody>
      </p:sp>
      <p:sp>
        <p:nvSpPr>
          <p:cNvPr id="303" name="Rectangle: Rounded Corners 302">
            <a:extLst>
              <a:ext uri="{FF2B5EF4-FFF2-40B4-BE49-F238E27FC236}">
                <a16:creationId xmlns:a16="http://schemas.microsoft.com/office/drawing/2014/main" id="{C8E58DF7-3246-4086-899A-902D2468AA7F}"/>
              </a:ext>
            </a:extLst>
          </p:cNvPr>
          <p:cNvSpPr/>
          <p:nvPr/>
        </p:nvSpPr>
        <p:spPr>
          <a:xfrm>
            <a:off x="7898537" y="5244914"/>
            <a:ext cx="997858" cy="576066"/>
          </a:xfrm>
          <a:prstGeom prst="roundRect">
            <a:avLst/>
          </a:prstGeom>
          <a:solidFill>
            <a:srgbClr val="496E3A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Realisasi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4" name="Rectangle: Rounded Corners 303">
            <a:extLst>
              <a:ext uri="{FF2B5EF4-FFF2-40B4-BE49-F238E27FC236}">
                <a16:creationId xmlns:a16="http://schemas.microsoft.com/office/drawing/2014/main" id="{ECBC2BCC-5DE1-4E1D-943A-6A5BEE84384D}"/>
              </a:ext>
            </a:extLst>
          </p:cNvPr>
          <p:cNvSpPr/>
          <p:nvPr/>
        </p:nvSpPr>
        <p:spPr>
          <a:xfrm>
            <a:off x="10549775" y="5244913"/>
            <a:ext cx="1053548" cy="576066"/>
          </a:xfrm>
          <a:prstGeom prst="roundRect">
            <a:avLst/>
          </a:prstGeom>
          <a:solidFill>
            <a:srgbClr val="496E3A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Nota</a:t>
            </a:r>
          </a:p>
        </p:txBody>
      </p:sp>
      <p:cxnSp>
        <p:nvCxnSpPr>
          <p:cNvPr id="305" name="Straight Arrow Connector 195">
            <a:extLst>
              <a:ext uri="{FF2B5EF4-FFF2-40B4-BE49-F238E27FC236}">
                <a16:creationId xmlns:a16="http://schemas.microsoft.com/office/drawing/2014/main" id="{3E6B0C50-F38B-4BCB-AAEB-CC75C127EE38}"/>
              </a:ext>
            </a:extLst>
          </p:cNvPr>
          <p:cNvCxnSpPr>
            <a:cxnSpLocks/>
            <a:stCxn id="296" idx="3"/>
            <a:endCxn id="301" idx="1"/>
          </p:cNvCxnSpPr>
          <p:nvPr/>
        </p:nvCxnSpPr>
        <p:spPr>
          <a:xfrm flipV="1">
            <a:off x="7562428" y="3996856"/>
            <a:ext cx="308264" cy="1541262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Arrow Connector 305">
            <a:extLst>
              <a:ext uri="{FF2B5EF4-FFF2-40B4-BE49-F238E27FC236}">
                <a16:creationId xmlns:a16="http://schemas.microsoft.com/office/drawing/2014/main" id="{0525CF35-A353-46C1-9251-1B173E2791C9}"/>
              </a:ext>
            </a:extLst>
          </p:cNvPr>
          <p:cNvCxnSpPr>
            <a:cxnSpLocks/>
            <a:stCxn id="301" idx="2"/>
            <a:endCxn id="302" idx="0"/>
          </p:cNvCxnSpPr>
          <p:nvPr/>
        </p:nvCxnSpPr>
        <p:spPr>
          <a:xfrm>
            <a:off x="8397466" y="4290060"/>
            <a:ext cx="0" cy="14801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64C31E69-4400-46BF-8FD7-75B38E8CF879}"/>
              </a:ext>
            </a:extLst>
          </p:cNvPr>
          <p:cNvCxnSpPr>
            <a:cxnSpLocks/>
            <a:stCxn id="302" idx="2"/>
            <a:endCxn id="303" idx="0"/>
          </p:cNvCxnSpPr>
          <p:nvPr/>
        </p:nvCxnSpPr>
        <p:spPr>
          <a:xfrm>
            <a:off x="8397466" y="5024479"/>
            <a:ext cx="0" cy="220435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" name="Rectangle: Rounded Corners 307">
            <a:extLst>
              <a:ext uri="{FF2B5EF4-FFF2-40B4-BE49-F238E27FC236}">
                <a16:creationId xmlns:a16="http://schemas.microsoft.com/office/drawing/2014/main" id="{4B82DD7D-C882-4ED1-BB0D-ADFBB4761BF7}"/>
              </a:ext>
            </a:extLst>
          </p:cNvPr>
          <p:cNvSpPr/>
          <p:nvPr/>
        </p:nvSpPr>
        <p:spPr>
          <a:xfrm>
            <a:off x="9239141" y="5244913"/>
            <a:ext cx="1053548" cy="576066"/>
          </a:xfrm>
          <a:prstGeom prst="roundRect">
            <a:avLst/>
          </a:prstGeom>
          <a:solidFill>
            <a:srgbClr val="496E3A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DPJK/DTJK</a:t>
            </a:r>
          </a:p>
        </p:txBody>
      </p:sp>
      <p:cxnSp>
        <p:nvCxnSpPr>
          <p:cNvPr id="309" name="Straight Arrow Connector 209">
            <a:extLst>
              <a:ext uri="{FF2B5EF4-FFF2-40B4-BE49-F238E27FC236}">
                <a16:creationId xmlns:a16="http://schemas.microsoft.com/office/drawing/2014/main" id="{DBE5128C-DBAD-4E9A-93CC-7FB5F6D3DDD8}"/>
              </a:ext>
            </a:extLst>
          </p:cNvPr>
          <p:cNvCxnSpPr>
            <a:cxnSpLocks/>
            <a:stCxn id="303" idx="3"/>
            <a:endCxn id="308" idx="1"/>
          </p:cNvCxnSpPr>
          <p:nvPr/>
        </p:nvCxnSpPr>
        <p:spPr>
          <a:xfrm flipV="1">
            <a:off x="8896395" y="5532946"/>
            <a:ext cx="342746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Arrow Connector 309">
            <a:extLst>
              <a:ext uri="{FF2B5EF4-FFF2-40B4-BE49-F238E27FC236}">
                <a16:creationId xmlns:a16="http://schemas.microsoft.com/office/drawing/2014/main" id="{D3E6AC5B-F413-471C-9D01-B1E0605D5EFE}"/>
              </a:ext>
            </a:extLst>
          </p:cNvPr>
          <p:cNvCxnSpPr>
            <a:cxnSpLocks/>
            <a:stCxn id="308" idx="3"/>
          </p:cNvCxnSpPr>
          <p:nvPr/>
        </p:nvCxnSpPr>
        <p:spPr>
          <a:xfrm flipV="1">
            <a:off x="10292689" y="5527776"/>
            <a:ext cx="257086" cy="517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" name="Rectangle 310">
            <a:extLst>
              <a:ext uri="{FF2B5EF4-FFF2-40B4-BE49-F238E27FC236}">
                <a16:creationId xmlns:a16="http://schemas.microsoft.com/office/drawing/2014/main" id="{A66BE7AC-6D1B-443C-8AFD-FF7D3EAEDDAF}"/>
              </a:ext>
            </a:extLst>
          </p:cNvPr>
          <p:cNvSpPr/>
          <p:nvPr/>
        </p:nvSpPr>
        <p:spPr>
          <a:xfrm>
            <a:off x="186305" y="3626822"/>
            <a:ext cx="1797802" cy="23805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Kegiatan</a:t>
            </a:r>
            <a:r>
              <a:rPr lang="en-US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algn="ctr"/>
            <a:r>
              <a:rPr lang="en-US" sz="14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Kapal</a:t>
            </a:r>
            <a:r>
              <a:rPr lang="en-US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Keluar</a:t>
            </a:r>
            <a:endParaRPr lang="en-US" sz="1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FB300C8F-BFD5-487B-B6DF-14DDE31CE2FF}"/>
              </a:ext>
            </a:extLst>
          </p:cNvPr>
          <p:cNvSpPr txBox="1"/>
          <p:nvPr/>
        </p:nvSpPr>
        <p:spPr>
          <a:xfrm>
            <a:off x="8549559" y="2049368"/>
            <a:ext cx="1053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RPKRO</a:t>
            </a:r>
          </a:p>
        </p:txBody>
      </p:sp>
      <p:sp>
        <p:nvSpPr>
          <p:cNvPr id="313" name="Rectangle: Rounded Corners 312">
            <a:extLst>
              <a:ext uri="{FF2B5EF4-FFF2-40B4-BE49-F238E27FC236}">
                <a16:creationId xmlns:a16="http://schemas.microsoft.com/office/drawing/2014/main" id="{D56E2A69-0A23-4FBA-BBA6-86A50F5992FE}"/>
              </a:ext>
            </a:extLst>
          </p:cNvPr>
          <p:cNvSpPr/>
          <p:nvPr/>
        </p:nvSpPr>
        <p:spPr>
          <a:xfrm>
            <a:off x="2167281" y="6156537"/>
            <a:ext cx="1073469" cy="279424"/>
          </a:xfrm>
          <a:prstGeom prst="roundRect">
            <a:avLst/>
          </a:prstGeom>
          <a:solidFill>
            <a:srgbClr val="FC860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VMS</a:t>
            </a:r>
          </a:p>
        </p:txBody>
      </p:sp>
      <p:sp>
        <p:nvSpPr>
          <p:cNvPr id="314" name="Rectangle: Rounded Corners 313">
            <a:extLst>
              <a:ext uri="{FF2B5EF4-FFF2-40B4-BE49-F238E27FC236}">
                <a16:creationId xmlns:a16="http://schemas.microsoft.com/office/drawing/2014/main" id="{9DAC48FC-9EDE-4EF2-9CCA-D03DB4605407}"/>
              </a:ext>
            </a:extLst>
          </p:cNvPr>
          <p:cNvSpPr/>
          <p:nvPr/>
        </p:nvSpPr>
        <p:spPr>
          <a:xfrm>
            <a:off x="4431993" y="6154873"/>
            <a:ext cx="1073469" cy="279424"/>
          </a:xfrm>
          <a:prstGeom prst="roundRect">
            <a:avLst/>
          </a:prstGeom>
          <a:solidFill>
            <a:srgbClr val="496E3A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SIMOP</a:t>
            </a:r>
          </a:p>
        </p:txBody>
      </p:sp>
      <p:sp>
        <p:nvSpPr>
          <p:cNvPr id="315" name="Rectangle: Rounded Corners 314">
            <a:extLst>
              <a:ext uri="{FF2B5EF4-FFF2-40B4-BE49-F238E27FC236}">
                <a16:creationId xmlns:a16="http://schemas.microsoft.com/office/drawing/2014/main" id="{8FF2DC0E-1937-4882-933C-DC64BB4B9870}"/>
              </a:ext>
            </a:extLst>
          </p:cNvPr>
          <p:cNvSpPr/>
          <p:nvPr/>
        </p:nvSpPr>
        <p:spPr>
          <a:xfrm>
            <a:off x="1060604" y="6156537"/>
            <a:ext cx="1073469" cy="279424"/>
          </a:xfrm>
          <a:prstGeom prst="roundRect">
            <a:avLst/>
          </a:prstGeom>
          <a:solidFill>
            <a:srgbClr val="14456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INAPORTNET</a:t>
            </a:r>
          </a:p>
        </p:txBody>
      </p:sp>
      <p:sp>
        <p:nvSpPr>
          <p:cNvPr id="316" name="Rectangle: Rounded Corners 315">
            <a:extLst>
              <a:ext uri="{FF2B5EF4-FFF2-40B4-BE49-F238E27FC236}">
                <a16:creationId xmlns:a16="http://schemas.microsoft.com/office/drawing/2014/main" id="{02251693-A716-448B-9A24-D263E1A8DFC8}"/>
              </a:ext>
            </a:extLst>
          </p:cNvPr>
          <p:cNvSpPr/>
          <p:nvPr/>
        </p:nvSpPr>
        <p:spPr>
          <a:xfrm>
            <a:off x="3299637" y="6156537"/>
            <a:ext cx="1073469" cy="279424"/>
          </a:xfrm>
          <a:prstGeom prst="roundRect">
            <a:avLst/>
          </a:prstGeom>
          <a:solidFill>
            <a:srgbClr val="7E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MOS</a:t>
            </a:r>
          </a:p>
        </p:txBody>
      </p:sp>
      <p:sp>
        <p:nvSpPr>
          <p:cNvPr id="317" name="Rectangle: Single Corner Snipped 316">
            <a:extLst>
              <a:ext uri="{FF2B5EF4-FFF2-40B4-BE49-F238E27FC236}">
                <a16:creationId xmlns:a16="http://schemas.microsoft.com/office/drawing/2014/main" id="{B5C9981D-FAE9-4F3A-A688-3B6216168231}"/>
              </a:ext>
            </a:extLst>
          </p:cNvPr>
          <p:cNvSpPr/>
          <p:nvPr/>
        </p:nvSpPr>
        <p:spPr>
          <a:xfrm>
            <a:off x="0" y="223809"/>
            <a:ext cx="3431946" cy="571032"/>
          </a:xfrm>
          <a:prstGeom prst="snip1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Title 4">
            <a:extLst>
              <a:ext uri="{FF2B5EF4-FFF2-40B4-BE49-F238E27FC236}">
                <a16:creationId xmlns:a16="http://schemas.microsoft.com/office/drawing/2014/main" id="{10406F13-383D-4A4E-BC81-BF9099C2B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28" y="294925"/>
            <a:ext cx="3431946" cy="499916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ahnschrift SemiBold" panose="020B0502040204020203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FLOW </a:t>
            </a:r>
            <a:r>
              <a:rPr lang="en-US" sz="1800" b="1" dirty="0">
                <a:solidFill>
                  <a:srgbClr val="FFFF00"/>
                </a:solidFill>
                <a:latin typeface="Bahnschrift SemiBold" panose="020B0502040204020203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in-out</a:t>
            </a:r>
          </a:p>
        </p:txBody>
      </p:sp>
      <p:sp>
        <p:nvSpPr>
          <p:cNvPr id="319" name="Text Placeholder 2">
            <a:extLst>
              <a:ext uri="{FF2B5EF4-FFF2-40B4-BE49-F238E27FC236}">
                <a16:creationId xmlns:a16="http://schemas.microsoft.com/office/drawing/2014/main" id="{0F82407C-FD24-4ABC-8F02-8E0FB8A09CE9}"/>
              </a:ext>
            </a:extLst>
          </p:cNvPr>
          <p:cNvSpPr txBox="1">
            <a:spLocks/>
          </p:cNvSpPr>
          <p:nvPr/>
        </p:nvSpPr>
        <p:spPr>
          <a:xfrm>
            <a:off x="112670" y="6074411"/>
            <a:ext cx="1150294" cy="40949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1600" b="0" kern="120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1600" kern="120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400" kern="120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376363" indent="-2317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400" kern="120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8988" indent="-2301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400" kern="120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</a:rPr>
              <a:t>Legend :</a:t>
            </a:r>
            <a:endParaRPr lang="id-ID" sz="1400" strike="sngStrike" dirty="0">
              <a:solidFill>
                <a:schemeClr val="tx1"/>
              </a:solidFill>
            </a:endParaRPr>
          </a:p>
        </p:txBody>
      </p:sp>
      <p:pic>
        <p:nvPicPr>
          <p:cNvPr id="320" name="Picture 319">
            <a:extLst>
              <a:ext uri="{FF2B5EF4-FFF2-40B4-BE49-F238E27FC236}">
                <a16:creationId xmlns:a16="http://schemas.microsoft.com/office/drawing/2014/main" id="{3D81F069-16B2-4838-A9C8-1409E184DB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39" b="11363"/>
          <a:stretch/>
        </p:blipFill>
        <p:spPr>
          <a:xfrm>
            <a:off x="185094" y="1170181"/>
            <a:ext cx="3274587" cy="2378777"/>
          </a:xfrm>
          <a:prstGeom prst="rect">
            <a:avLst/>
          </a:prstGeom>
        </p:spPr>
      </p:pic>
      <p:pic>
        <p:nvPicPr>
          <p:cNvPr id="321" name="Picture 320">
            <a:extLst>
              <a:ext uri="{FF2B5EF4-FFF2-40B4-BE49-F238E27FC236}">
                <a16:creationId xmlns:a16="http://schemas.microsoft.com/office/drawing/2014/main" id="{82FDF411-BF70-4A5E-BE71-ED9C305E2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41" y="3632868"/>
            <a:ext cx="3274587" cy="2396740"/>
          </a:xfrm>
          <a:prstGeom prst="rect">
            <a:avLst/>
          </a:prstGeom>
        </p:spPr>
      </p:pic>
      <p:sp>
        <p:nvSpPr>
          <p:cNvPr id="322" name="Arrow: Pentagon 321">
            <a:extLst>
              <a:ext uri="{FF2B5EF4-FFF2-40B4-BE49-F238E27FC236}">
                <a16:creationId xmlns:a16="http://schemas.microsoft.com/office/drawing/2014/main" id="{5F41D9E2-6773-4E79-8B58-CBD304A3A03A}"/>
              </a:ext>
            </a:extLst>
          </p:cNvPr>
          <p:cNvSpPr/>
          <p:nvPr/>
        </p:nvSpPr>
        <p:spPr>
          <a:xfrm rot="10800000">
            <a:off x="334978" y="5527776"/>
            <a:ext cx="1041149" cy="375083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3" name="Arrow: Pentagon 322">
            <a:extLst>
              <a:ext uri="{FF2B5EF4-FFF2-40B4-BE49-F238E27FC236}">
                <a16:creationId xmlns:a16="http://schemas.microsoft.com/office/drawing/2014/main" id="{A5FE4129-1884-48D8-97F9-76CB3455330F}"/>
              </a:ext>
            </a:extLst>
          </p:cNvPr>
          <p:cNvSpPr/>
          <p:nvPr/>
        </p:nvSpPr>
        <p:spPr>
          <a:xfrm>
            <a:off x="334977" y="3054622"/>
            <a:ext cx="1041149" cy="375083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Masuk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4" name="Text Placeholder 2">
            <a:extLst>
              <a:ext uri="{FF2B5EF4-FFF2-40B4-BE49-F238E27FC236}">
                <a16:creationId xmlns:a16="http://schemas.microsoft.com/office/drawing/2014/main" id="{6FBF1147-0397-4231-8C38-105BEC93F619}"/>
              </a:ext>
            </a:extLst>
          </p:cNvPr>
          <p:cNvSpPr txBox="1">
            <a:spLocks/>
          </p:cNvSpPr>
          <p:nvPr/>
        </p:nvSpPr>
        <p:spPr>
          <a:xfrm>
            <a:off x="472766" y="5483071"/>
            <a:ext cx="1150294" cy="40949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1600" b="0" kern="120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1600" kern="120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400" kern="120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376363" indent="-2317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400" kern="120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8988" indent="-2301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400" kern="120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Keluar</a:t>
            </a:r>
            <a:endParaRPr lang="id-ID" sz="1400" strike="sngStrik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2875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>
            <a:extLst>
              <a:ext uri="{FF2B5EF4-FFF2-40B4-BE49-F238E27FC236}">
                <a16:creationId xmlns:a16="http://schemas.microsoft.com/office/drawing/2014/main" id="{78B16AFD-A6C1-0846-9BEA-12319C13A4FD}"/>
              </a:ext>
            </a:extLst>
          </p:cNvPr>
          <p:cNvGrpSpPr/>
          <p:nvPr/>
        </p:nvGrpSpPr>
        <p:grpSpPr>
          <a:xfrm>
            <a:off x="1361308" y="1290409"/>
            <a:ext cx="1910976" cy="931126"/>
            <a:chOff x="806824" y="1163174"/>
            <a:chExt cx="1910976" cy="931126"/>
          </a:xfrm>
        </p:grpSpPr>
        <p:sp>
          <p:nvSpPr>
            <p:cNvPr id="149" name="Rounded Rectangle 148">
              <a:extLst>
                <a:ext uri="{FF2B5EF4-FFF2-40B4-BE49-F238E27FC236}">
                  <a16:creationId xmlns:a16="http://schemas.microsoft.com/office/drawing/2014/main" id="{F739DF76-2D5B-9445-88CD-529442D8779B}"/>
                </a:ext>
              </a:extLst>
            </p:cNvPr>
            <p:cNvSpPr/>
            <p:nvPr/>
          </p:nvSpPr>
          <p:spPr>
            <a:xfrm>
              <a:off x="806824" y="1301674"/>
              <a:ext cx="1910976" cy="654125"/>
            </a:xfrm>
            <a:prstGeom prst="roundRect">
              <a:avLst/>
            </a:prstGeom>
            <a:noFill/>
            <a:ln>
              <a:solidFill>
                <a:srgbClr val="0077C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Pemberitahuan</a:t>
              </a:r>
              <a:r>
                <a:rPr 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 </a:t>
              </a:r>
              <a:r>
                <a:rPr lang="en-US" sz="1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Kedatangan</a:t>
              </a:r>
              <a:r>
                <a:rPr 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 </a:t>
              </a:r>
              <a:r>
                <a:rPr lang="en-US" sz="1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Kapal</a:t>
              </a:r>
              <a:r>
                <a:rPr 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 (PKK)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683BD3AF-4672-AB43-91B7-348D9B49944C}"/>
                </a:ext>
              </a:extLst>
            </p:cNvPr>
            <p:cNvSpPr txBox="1"/>
            <p:nvPr/>
          </p:nvSpPr>
          <p:spPr>
            <a:xfrm>
              <a:off x="1141789" y="1163174"/>
              <a:ext cx="125867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accent2"/>
                  </a:solidFill>
                  <a:latin typeface="Pragmatica Book" panose="020B0503040502020204" pitchFamily="34" charset="0"/>
                  <a:ea typeface="Roboto" pitchFamily="2" charset="0"/>
                </a:rPr>
                <a:t>Shipping Agent</a:t>
              </a:r>
              <a:endParaRPr lang="en-US" sz="1200" dirty="0">
                <a:solidFill>
                  <a:schemeClr val="accent2"/>
                </a:solidFill>
                <a:latin typeface="Pragmatica Book" panose="020B0503040502020204" pitchFamily="34" charset="0"/>
                <a:ea typeface="Roboto" pitchFamily="2" charset="0"/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33AC3E62-DD26-A146-92BA-48221E8D5665}"/>
                </a:ext>
              </a:extLst>
            </p:cNvPr>
            <p:cNvSpPr/>
            <p:nvPr/>
          </p:nvSpPr>
          <p:spPr>
            <a:xfrm>
              <a:off x="1141039" y="1852250"/>
              <a:ext cx="1241045" cy="242050"/>
            </a:xfrm>
            <a:prstGeom prst="rect">
              <a:avLst/>
            </a:prstGeom>
            <a:solidFill>
              <a:srgbClr val="0077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>
                  <a:latin typeface="Pragmatica Book" panose="020B0503040502020204" pitchFamily="34" charset="0"/>
                  <a:ea typeface="Roboto" pitchFamily="2" charset="0"/>
                </a:rPr>
                <a:t>Inaportnet</a:t>
              </a:r>
              <a:endParaRPr lang="en-US" sz="1000" dirty="0">
                <a:latin typeface="Pragmatica Book" panose="020B0503040502020204" pitchFamily="34" charset="0"/>
                <a:ea typeface="Roboto" pitchFamily="2" charset="0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5DD421D-8094-6847-AF7C-5F1FD59283A9}"/>
              </a:ext>
            </a:extLst>
          </p:cNvPr>
          <p:cNvGrpSpPr/>
          <p:nvPr/>
        </p:nvGrpSpPr>
        <p:grpSpPr>
          <a:xfrm>
            <a:off x="3714358" y="1290409"/>
            <a:ext cx="1910976" cy="931126"/>
            <a:chOff x="806824" y="1163174"/>
            <a:chExt cx="1910976" cy="931126"/>
          </a:xfrm>
        </p:grpSpPr>
        <p:sp>
          <p:nvSpPr>
            <p:cNvPr id="146" name="Rounded Rectangle 145">
              <a:extLst>
                <a:ext uri="{FF2B5EF4-FFF2-40B4-BE49-F238E27FC236}">
                  <a16:creationId xmlns:a16="http://schemas.microsoft.com/office/drawing/2014/main" id="{4C92887A-CF03-3A47-A663-5ADD55628B7E}"/>
                </a:ext>
              </a:extLst>
            </p:cNvPr>
            <p:cNvSpPr/>
            <p:nvPr/>
          </p:nvSpPr>
          <p:spPr>
            <a:xfrm>
              <a:off x="806824" y="1301674"/>
              <a:ext cx="1910976" cy="654125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Permintaan</a:t>
              </a:r>
              <a:r>
                <a:rPr 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 </a:t>
              </a:r>
              <a:r>
                <a:rPr lang="en-US" sz="1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Pelayanan</a:t>
              </a:r>
              <a:r>
                <a:rPr 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 </a:t>
              </a:r>
              <a:r>
                <a:rPr lang="en-US" sz="1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Kapal</a:t>
              </a:r>
              <a:r>
                <a:rPr 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 dan </a:t>
              </a:r>
              <a:r>
                <a:rPr lang="en-US" sz="1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Barang</a:t>
              </a:r>
              <a:r>
                <a:rPr 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 (PPKB)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4C5426BD-8B09-4344-BFF9-49BAAE3DE9C8}"/>
                </a:ext>
              </a:extLst>
            </p:cNvPr>
            <p:cNvSpPr txBox="1"/>
            <p:nvPr/>
          </p:nvSpPr>
          <p:spPr>
            <a:xfrm>
              <a:off x="1141789" y="1163174"/>
              <a:ext cx="125867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accent2"/>
                  </a:solidFill>
                  <a:latin typeface="Pragmatica Book" panose="020B0503040502020204" pitchFamily="34" charset="0"/>
                  <a:ea typeface="Roboto" pitchFamily="2" charset="0"/>
                </a:rPr>
                <a:t>Shipping Agent</a:t>
              </a:r>
              <a:endParaRPr lang="en-US" sz="1200" dirty="0">
                <a:solidFill>
                  <a:schemeClr val="accent2"/>
                </a:solidFill>
                <a:latin typeface="Pragmatica Book" panose="020B0503040502020204" pitchFamily="34" charset="0"/>
                <a:ea typeface="Roboto" pitchFamily="2" charset="0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65F2B60A-5976-E247-92AA-85E8C133FED7}"/>
                </a:ext>
              </a:extLst>
            </p:cNvPr>
            <p:cNvSpPr/>
            <p:nvPr/>
          </p:nvSpPr>
          <p:spPr>
            <a:xfrm>
              <a:off x="1167543" y="1852250"/>
              <a:ext cx="1241045" cy="24205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Pragmatica Book" panose="020B0503040502020204" pitchFamily="34" charset="0"/>
                  <a:ea typeface="Roboto" pitchFamily="2" charset="0"/>
                </a:rPr>
                <a:t>VMS</a:t>
              </a:r>
            </a:p>
          </p:txBody>
        </p:sp>
      </p:grp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EBAF6DC-6C62-E94C-97A5-907B7202E19D}"/>
              </a:ext>
            </a:extLst>
          </p:cNvPr>
          <p:cNvCxnSpPr>
            <a:stCxn id="149" idx="3"/>
            <a:endCxn id="146" idx="1"/>
          </p:cNvCxnSpPr>
          <p:nvPr/>
        </p:nvCxnSpPr>
        <p:spPr>
          <a:xfrm>
            <a:off x="3272284" y="1755972"/>
            <a:ext cx="4420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FA3995D-2C75-3648-88F6-E40D969EB6A8}"/>
              </a:ext>
            </a:extLst>
          </p:cNvPr>
          <p:cNvCxnSpPr>
            <a:cxnSpLocks/>
            <a:stCxn id="146" idx="3"/>
            <a:endCxn id="143" idx="1"/>
          </p:cNvCxnSpPr>
          <p:nvPr/>
        </p:nvCxnSpPr>
        <p:spPr>
          <a:xfrm>
            <a:off x="5625334" y="1755972"/>
            <a:ext cx="1092716" cy="84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EA7670F-00D3-A845-9327-0A0AA29EFB20}"/>
              </a:ext>
            </a:extLst>
          </p:cNvPr>
          <p:cNvGrpSpPr/>
          <p:nvPr/>
        </p:nvGrpSpPr>
        <p:grpSpPr>
          <a:xfrm>
            <a:off x="6718050" y="1316113"/>
            <a:ext cx="1910976" cy="913889"/>
            <a:chOff x="806824" y="1180411"/>
            <a:chExt cx="1910976" cy="913889"/>
          </a:xfrm>
        </p:grpSpPr>
        <p:sp>
          <p:nvSpPr>
            <p:cNvPr id="143" name="Rounded Rectangle 142">
              <a:extLst>
                <a:ext uri="{FF2B5EF4-FFF2-40B4-BE49-F238E27FC236}">
                  <a16:creationId xmlns:a16="http://schemas.microsoft.com/office/drawing/2014/main" id="{EECFF3D8-99D2-184F-A904-401EB4159D35}"/>
                </a:ext>
              </a:extLst>
            </p:cNvPr>
            <p:cNvSpPr/>
            <p:nvPr/>
          </p:nvSpPr>
          <p:spPr>
            <a:xfrm>
              <a:off x="806824" y="1301674"/>
              <a:ext cx="1910976" cy="654125"/>
            </a:xfrm>
            <a:prstGeom prst="roundRect">
              <a:avLst/>
            </a:prstGeom>
            <a:noFill/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Suggesting Pilot</a:t>
              </a:r>
            </a:p>
            <a:p>
              <a:pPr algn="ctr"/>
              <a:r>
                <a:rPr 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 and Tugboat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C375203F-1FA8-AC4D-827B-299E367628D9}"/>
                </a:ext>
              </a:extLst>
            </p:cNvPr>
            <p:cNvSpPr txBox="1"/>
            <p:nvPr/>
          </p:nvSpPr>
          <p:spPr>
            <a:xfrm>
              <a:off x="967543" y="1180411"/>
              <a:ext cx="161589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accent1"/>
                  </a:solidFill>
                  <a:latin typeface="Pragmatica Book" panose="020B0503040502020204" pitchFamily="34" charset="0"/>
                  <a:ea typeface="Roboto" pitchFamily="2" charset="0"/>
                </a:rPr>
                <a:t>Pemanduan Cabang</a:t>
              </a:r>
              <a:endParaRPr lang="en-US" sz="1200" dirty="0">
                <a:solidFill>
                  <a:schemeClr val="accent1"/>
                </a:solidFill>
                <a:latin typeface="Pragmatica Book" panose="020B0503040502020204" pitchFamily="34" charset="0"/>
                <a:ea typeface="Roboto" pitchFamily="2" charset="0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67241C89-7D7C-EF41-B572-0899E386D439}"/>
                </a:ext>
              </a:extLst>
            </p:cNvPr>
            <p:cNvSpPr/>
            <p:nvPr/>
          </p:nvSpPr>
          <p:spPr>
            <a:xfrm>
              <a:off x="1180795" y="1852250"/>
              <a:ext cx="1241045" cy="2420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Pragmatica Book" panose="020B0503040502020204" pitchFamily="34" charset="0"/>
                  <a:ea typeface="Roboto" pitchFamily="2" charset="0"/>
                </a:rPr>
                <a:t>MOS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2E264C6-B3FC-B44C-9E65-EE3870C0BE2B}"/>
              </a:ext>
            </a:extLst>
          </p:cNvPr>
          <p:cNvGrpSpPr/>
          <p:nvPr/>
        </p:nvGrpSpPr>
        <p:grpSpPr>
          <a:xfrm>
            <a:off x="9087437" y="1306518"/>
            <a:ext cx="1910976" cy="928176"/>
            <a:chOff x="806824" y="1166124"/>
            <a:chExt cx="1910976" cy="928176"/>
          </a:xfrm>
        </p:grpSpPr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69C03830-B248-3342-8259-A5DDD0CE8416}"/>
                </a:ext>
              </a:extLst>
            </p:cNvPr>
            <p:cNvSpPr/>
            <p:nvPr/>
          </p:nvSpPr>
          <p:spPr>
            <a:xfrm>
              <a:off x="806824" y="1301674"/>
              <a:ext cx="1910976" cy="654125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Penetapan</a:t>
              </a:r>
              <a:r>
                <a:rPr 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 PPKB/ PPKB-D</a:t>
              </a:r>
            </a:p>
            <a:p>
              <a:pPr algn="ctr"/>
              <a:r>
                <a:rPr lang="en-US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(Hold </a:t>
              </a:r>
              <a:r>
                <a:rPr lang="en-US" sz="8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Autocollection</a:t>
              </a:r>
              <a:r>
                <a:rPr lang="en-US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)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8FA9F921-3C28-5941-9005-9DB8DAB61F8C}"/>
                </a:ext>
              </a:extLst>
            </p:cNvPr>
            <p:cNvSpPr txBox="1"/>
            <p:nvPr/>
          </p:nvSpPr>
          <p:spPr>
            <a:xfrm>
              <a:off x="1141790" y="1166124"/>
              <a:ext cx="126669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 err="1">
                  <a:solidFill>
                    <a:schemeClr val="accent1"/>
                  </a:solidFill>
                  <a:latin typeface="Pragmatica Book" panose="020B0503040502020204" pitchFamily="34" charset="0"/>
                  <a:ea typeface="Roboto" pitchFamily="2" charset="0"/>
                </a:rPr>
                <a:t>Rendal</a:t>
              </a:r>
              <a:r>
                <a:rPr lang="en-US" sz="1200" dirty="0">
                  <a:solidFill>
                    <a:schemeClr val="accent1"/>
                  </a:solidFill>
                  <a:latin typeface="Pragmatica Book" panose="020B0503040502020204" pitchFamily="34" charset="0"/>
                  <a:ea typeface="Roboto" pitchFamily="2" charset="0"/>
                </a:rPr>
                <a:t> Cabang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7DCCC799-2419-1843-AEE0-A427B09039AB}"/>
                </a:ext>
              </a:extLst>
            </p:cNvPr>
            <p:cNvSpPr/>
            <p:nvPr/>
          </p:nvSpPr>
          <p:spPr>
            <a:xfrm>
              <a:off x="1154291" y="1852250"/>
              <a:ext cx="1241045" cy="24205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Pragmatica Book" panose="020B0503040502020204" pitchFamily="34" charset="0"/>
                  <a:ea typeface="Roboto" pitchFamily="2" charset="0"/>
                </a:rPr>
                <a:t>SIMOP &amp; MOS</a:t>
              </a:r>
            </a:p>
          </p:txBody>
        </p:sp>
      </p:grp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08BD9E8-B07F-6F45-AB67-C085B5AAC03C}"/>
              </a:ext>
            </a:extLst>
          </p:cNvPr>
          <p:cNvCxnSpPr>
            <a:cxnSpLocks/>
            <a:stCxn id="143" idx="3"/>
            <a:endCxn id="140" idx="1"/>
          </p:cNvCxnSpPr>
          <p:nvPr/>
        </p:nvCxnSpPr>
        <p:spPr>
          <a:xfrm>
            <a:off x="8629026" y="1764439"/>
            <a:ext cx="458411" cy="46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87F231F-5DDC-1048-8E0E-4767070FBD3C}"/>
              </a:ext>
            </a:extLst>
          </p:cNvPr>
          <p:cNvGrpSpPr/>
          <p:nvPr/>
        </p:nvGrpSpPr>
        <p:grpSpPr>
          <a:xfrm>
            <a:off x="6723455" y="4809406"/>
            <a:ext cx="1910976" cy="913889"/>
            <a:chOff x="806824" y="1180411"/>
            <a:chExt cx="1910976" cy="913889"/>
          </a:xfrm>
        </p:grpSpPr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id="{61A74694-86B1-244D-88BE-38AD3BA8F358}"/>
                </a:ext>
              </a:extLst>
            </p:cNvPr>
            <p:cNvSpPr/>
            <p:nvPr/>
          </p:nvSpPr>
          <p:spPr>
            <a:xfrm>
              <a:off x="806824" y="1301674"/>
              <a:ext cx="1910976" cy="654125"/>
            </a:xfrm>
            <a:prstGeom prst="roundRect">
              <a:avLst/>
            </a:prstGeom>
            <a:noFill/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Approve Job Order 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DD8E0FC-783C-6D4C-9E79-A5CE1CACEABA}"/>
                </a:ext>
              </a:extLst>
            </p:cNvPr>
            <p:cNvSpPr txBox="1"/>
            <p:nvPr/>
          </p:nvSpPr>
          <p:spPr>
            <a:xfrm>
              <a:off x="922573" y="1180411"/>
              <a:ext cx="161589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accent1"/>
                  </a:solidFill>
                  <a:latin typeface="Pragmatica Book" panose="020B0503040502020204" pitchFamily="34" charset="0"/>
                  <a:ea typeface="Roboto" pitchFamily="2" charset="0"/>
                </a:rPr>
                <a:t>Pemanduan Cabang</a:t>
              </a:r>
              <a:endParaRPr lang="en-US" sz="1200" dirty="0">
                <a:solidFill>
                  <a:schemeClr val="accent1"/>
                </a:solidFill>
                <a:latin typeface="Pragmatica Book" panose="020B0503040502020204" pitchFamily="34" charset="0"/>
                <a:ea typeface="Roboto" pitchFamily="2" charset="0"/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BF1463B1-EA68-4145-99E5-B7BC309ABD1F}"/>
                </a:ext>
              </a:extLst>
            </p:cNvPr>
            <p:cNvSpPr/>
            <p:nvPr/>
          </p:nvSpPr>
          <p:spPr>
            <a:xfrm>
              <a:off x="1180795" y="1852250"/>
              <a:ext cx="1241045" cy="2420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Pragmatica Book" panose="020B0503040502020204" pitchFamily="34" charset="0"/>
                  <a:ea typeface="Roboto" pitchFamily="2" charset="0"/>
                </a:rPr>
                <a:t>MOS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245C34E-7610-B048-BA79-334E18261680}"/>
              </a:ext>
            </a:extLst>
          </p:cNvPr>
          <p:cNvGrpSpPr/>
          <p:nvPr/>
        </p:nvGrpSpPr>
        <p:grpSpPr>
          <a:xfrm>
            <a:off x="3730644" y="2496628"/>
            <a:ext cx="1910976" cy="931126"/>
            <a:chOff x="806824" y="1163174"/>
            <a:chExt cx="1910976" cy="931126"/>
          </a:xfrm>
        </p:grpSpPr>
        <p:sp>
          <p:nvSpPr>
            <p:cNvPr id="128" name="Rounded Rectangle 127">
              <a:extLst>
                <a:ext uri="{FF2B5EF4-FFF2-40B4-BE49-F238E27FC236}">
                  <a16:creationId xmlns:a16="http://schemas.microsoft.com/office/drawing/2014/main" id="{483F9E23-1909-2A40-819B-D975A66027E3}"/>
                </a:ext>
              </a:extLst>
            </p:cNvPr>
            <p:cNvSpPr/>
            <p:nvPr/>
          </p:nvSpPr>
          <p:spPr>
            <a:xfrm>
              <a:off x="806824" y="1301674"/>
              <a:ext cx="1910976" cy="654125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RPKOP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55880DD6-C5BC-8E49-8940-835ED4B5A889}"/>
                </a:ext>
              </a:extLst>
            </p:cNvPr>
            <p:cNvSpPr txBox="1"/>
            <p:nvPr/>
          </p:nvSpPr>
          <p:spPr>
            <a:xfrm>
              <a:off x="1124697" y="1163174"/>
              <a:ext cx="131183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accent2"/>
                  </a:solidFill>
                  <a:latin typeface="Pragmatica Book" panose="020B0503040502020204" pitchFamily="34" charset="0"/>
                  <a:ea typeface="Roboto" pitchFamily="2" charset="0"/>
                </a:rPr>
                <a:t>Terminal / TUKS</a:t>
              </a:r>
              <a:endParaRPr lang="en-US" sz="1200" dirty="0">
                <a:solidFill>
                  <a:schemeClr val="accent2"/>
                </a:solidFill>
                <a:latin typeface="Pragmatica Book" panose="020B0503040502020204" pitchFamily="34" charset="0"/>
                <a:ea typeface="Roboto" pitchFamily="2" charset="0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A7AE65E9-8AC8-C348-A9D2-B5D693B10814}"/>
                </a:ext>
              </a:extLst>
            </p:cNvPr>
            <p:cNvSpPr/>
            <p:nvPr/>
          </p:nvSpPr>
          <p:spPr>
            <a:xfrm>
              <a:off x="1141039" y="1852250"/>
              <a:ext cx="1241045" cy="24205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Pragmatica Book" panose="020B0503040502020204" pitchFamily="34" charset="0"/>
                  <a:ea typeface="Roboto" pitchFamily="2" charset="0"/>
                </a:rPr>
                <a:t>VMS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3C08C58-1A07-B446-BE29-7B1C6489D4CE}"/>
              </a:ext>
            </a:extLst>
          </p:cNvPr>
          <p:cNvGrpSpPr/>
          <p:nvPr/>
        </p:nvGrpSpPr>
        <p:grpSpPr>
          <a:xfrm>
            <a:off x="6730524" y="2493782"/>
            <a:ext cx="1910976" cy="917964"/>
            <a:chOff x="806824" y="1176335"/>
            <a:chExt cx="1910976" cy="917964"/>
          </a:xfrm>
        </p:grpSpPr>
        <p:sp>
          <p:nvSpPr>
            <p:cNvPr id="122" name="Rounded Rectangle 121">
              <a:extLst>
                <a:ext uri="{FF2B5EF4-FFF2-40B4-BE49-F238E27FC236}">
                  <a16:creationId xmlns:a16="http://schemas.microsoft.com/office/drawing/2014/main" id="{DAE6206B-BE2D-C548-9F86-4600C465957C}"/>
                </a:ext>
              </a:extLst>
            </p:cNvPr>
            <p:cNvSpPr/>
            <p:nvPr/>
          </p:nvSpPr>
          <p:spPr>
            <a:xfrm>
              <a:off x="806824" y="1301674"/>
              <a:ext cx="1910976" cy="654125"/>
            </a:xfrm>
            <a:prstGeom prst="round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PPK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A3F9B40B-4FA0-4749-878E-226A5DDAB46E}"/>
                </a:ext>
              </a:extLst>
            </p:cNvPr>
            <p:cNvSpPr txBox="1"/>
            <p:nvPr/>
          </p:nvSpPr>
          <p:spPr>
            <a:xfrm>
              <a:off x="1009716" y="1176335"/>
              <a:ext cx="151419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tx2"/>
                  </a:solidFill>
                  <a:latin typeface="Pragmatica Book" panose="020B0503040502020204" pitchFamily="34" charset="0"/>
                  <a:ea typeface="Roboto" pitchFamily="2" charset="0"/>
                </a:rPr>
                <a:t>Otoritas Pelabuhan</a:t>
              </a:r>
              <a:endParaRPr lang="en-US" sz="1200" dirty="0">
                <a:solidFill>
                  <a:schemeClr val="tx2"/>
                </a:solidFill>
                <a:latin typeface="Pragmatica Book" panose="020B0503040502020204" pitchFamily="34" charset="0"/>
                <a:ea typeface="Roboto" pitchFamily="2" charset="0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200D9285-EC16-1D45-87DF-0E16ED411A36}"/>
                </a:ext>
              </a:extLst>
            </p:cNvPr>
            <p:cNvSpPr/>
            <p:nvPr/>
          </p:nvSpPr>
          <p:spPr>
            <a:xfrm>
              <a:off x="1145797" y="1852249"/>
              <a:ext cx="1241045" cy="242050"/>
            </a:xfrm>
            <a:prstGeom prst="rect">
              <a:avLst/>
            </a:prstGeom>
            <a:solidFill>
              <a:srgbClr val="0077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>
                  <a:latin typeface="Pragmatica Book" panose="020B0503040502020204" pitchFamily="34" charset="0"/>
                  <a:ea typeface="Roboto" pitchFamily="2" charset="0"/>
                </a:rPr>
                <a:t>Inaportnet</a:t>
              </a:r>
              <a:endParaRPr lang="en-US" sz="1000" dirty="0">
                <a:latin typeface="Pragmatica Book" panose="020B0503040502020204" pitchFamily="34" charset="0"/>
                <a:ea typeface="Roboto" pitchFamily="2" charset="0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93858E1-3098-5442-8200-1A972E6177A4}"/>
              </a:ext>
            </a:extLst>
          </p:cNvPr>
          <p:cNvGrpSpPr/>
          <p:nvPr/>
        </p:nvGrpSpPr>
        <p:grpSpPr>
          <a:xfrm>
            <a:off x="9107798" y="3553374"/>
            <a:ext cx="1910976" cy="931125"/>
            <a:chOff x="806824" y="1163174"/>
            <a:chExt cx="1910976" cy="931125"/>
          </a:xfrm>
        </p:grpSpPr>
        <p:sp>
          <p:nvSpPr>
            <p:cNvPr id="119" name="Rounded Rectangle 118">
              <a:extLst>
                <a:ext uri="{FF2B5EF4-FFF2-40B4-BE49-F238E27FC236}">
                  <a16:creationId xmlns:a16="http://schemas.microsoft.com/office/drawing/2014/main" id="{8B32292B-B574-C142-A015-DF8D3696D771}"/>
                </a:ext>
              </a:extLst>
            </p:cNvPr>
            <p:cNvSpPr/>
            <p:nvPr/>
          </p:nvSpPr>
          <p:spPr>
            <a:xfrm>
              <a:off x="806824" y="1301674"/>
              <a:ext cx="1910976" cy="654125"/>
            </a:xfrm>
            <a:prstGeom prst="round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SPOG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7063CE57-7AE2-264E-8D66-1CAAB15A5C2F}"/>
                </a:ext>
              </a:extLst>
            </p:cNvPr>
            <p:cNvSpPr txBox="1"/>
            <p:nvPr/>
          </p:nvSpPr>
          <p:spPr>
            <a:xfrm>
              <a:off x="1238465" y="1163174"/>
              <a:ext cx="103586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 err="1">
                  <a:solidFill>
                    <a:schemeClr val="tx2"/>
                  </a:solidFill>
                  <a:latin typeface="Pragmatica Book" panose="020B0503040502020204" pitchFamily="34" charset="0"/>
                  <a:ea typeface="Roboto" pitchFamily="2" charset="0"/>
                </a:rPr>
                <a:t>Syahbandar</a:t>
              </a:r>
              <a:endParaRPr lang="en-US" sz="1200" dirty="0">
                <a:solidFill>
                  <a:schemeClr val="tx2"/>
                </a:solidFill>
                <a:latin typeface="Pragmatica Book" panose="020B0503040502020204" pitchFamily="34" charset="0"/>
                <a:ea typeface="Roboto" pitchFamily="2" charset="0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8CC65BCF-AABE-DB42-BBE7-896B4BFE80EC}"/>
                </a:ext>
              </a:extLst>
            </p:cNvPr>
            <p:cNvSpPr/>
            <p:nvPr/>
          </p:nvSpPr>
          <p:spPr>
            <a:xfrm>
              <a:off x="1145797" y="1852249"/>
              <a:ext cx="1241045" cy="242050"/>
            </a:xfrm>
            <a:prstGeom prst="rect">
              <a:avLst/>
            </a:prstGeom>
            <a:solidFill>
              <a:srgbClr val="0077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>
                  <a:latin typeface="Pragmatica Book" panose="020B0503040502020204" pitchFamily="34" charset="0"/>
                  <a:ea typeface="Roboto" pitchFamily="2" charset="0"/>
                </a:rPr>
                <a:t>Inaportnet</a:t>
              </a:r>
              <a:endParaRPr lang="en-US" sz="1000" dirty="0">
                <a:latin typeface="Pragmatica Book" panose="020B0503040502020204" pitchFamily="34" charset="0"/>
                <a:ea typeface="Roboto" pitchFamily="2" charset="0"/>
              </a:endParaRPr>
            </a:p>
          </p:txBody>
        </p:sp>
      </p:grp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7D13421-AB7B-0247-B071-B1680C34F3B8}"/>
              </a:ext>
            </a:extLst>
          </p:cNvPr>
          <p:cNvCxnSpPr>
            <a:cxnSpLocks/>
            <a:stCxn id="142" idx="2"/>
            <a:endCxn id="122" idx="3"/>
          </p:cNvCxnSpPr>
          <p:nvPr/>
        </p:nvCxnSpPr>
        <p:spPr>
          <a:xfrm rot="5400000">
            <a:off x="8992719" y="1883476"/>
            <a:ext cx="711490" cy="141392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EFA3BCE6-67A8-F148-BF6D-37BF4EDC958E}"/>
              </a:ext>
            </a:extLst>
          </p:cNvPr>
          <p:cNvCxnSpPr>
            <a:cxnSpLocks/>
            <a:stCxn id="121" idx="2"/>
            <a:endCxn id="131" idx="3"/>
          </p:cNvCxnSpPr>
          <p:nvPr/>
        </p:nvCxnSpPr>
        <p:spPr>
          <a:xfrm rot="5400000">
            <a:off x="8964247" y="4154684"/>
            <a:ext cx="773233" cy="1432863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6BF99A3-BC4C-44A8-8DCB-DDADC39885DF}"/>
              </a:ext>
            </a:extLst>
          </p:cNvPr>
          <p:cNvGrpSpPr/>
          <p:nvPr/>
        </p:nvGrpSpPr>
        <p:grpSpPr>
          <a:xfrm>
            <a:off x="1370330" y="2503715"/>
            <a:ext cx="1910976" cy="931126"/>
            <a:chOff x="806824" y="1163174"/>
            <a:chExt cx="1910976" cy="931126"/>
          </a:xfrm>
        </p:grpSpPr>
        <p:sp>
          <p:nvSpPr>
            <p:cNvPr id="78" name="Rounded Rectangle 127">
              <a:extLst>
                <a:ext uri="{FF2B5EF4-FFF2-40B4-BE49-F238E27FC236}">
                  <a16:creationId xmlns:a16="http://schemas.microsoft.com/office/drawing/2014/main" id="{4AE5EA47-9238-491D-95AC-866C05C6DB8A}"/>
                </a:ext>
              </a:extLst>
            </p:cNvPr>
            <p:cNvSpPr/>
            <p:nvPr/>
          </p:nvSpPr>
          <p:spPr>
            <a:xfrm>
              <a:off x="806824" y="1301674"/>
              <a:ext cx="1910976" cy="654125"/>
            </a:xfrm>
            <a:prstGeom prst="roundRect">
              <a:avLst/>
            </a:prstGeom>
            <a:noFill/>
            <a:ln>
              <a:solidFill>
                <a:srgbClr val="0077C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RKBM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227443B-C1E8-4591-93BB-1FAAD9030D6E}"/>
                </a:ext>
              </a:extLst>
            </p:cNvPr>
            <p:cNvSpPr txBox="1"/>
            <p:nvPr/>
          </p:nvSpPr>
          <p:spPr>
            <a:xfrm>
              <a:off x="1124697" y="1163174"/>
              <a:ext cx="125252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2"/>
                  </a:solidFill>
                  <a:latin typeface="Pragmatica Book" panose="020B0503040502020204" pitchFamily="34" charset="0"/>
                  <a:ea typeface="Roboto" pitchFamily="2" charset="0"/>
                </a:rPr>
                <a:t>Terminal / PBM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29A2E7A-5EA5-404F-8B8C-9438DDDF1F3E}"/>
                </a:ext>
              </a:extLst>
            </p:cNvPr>
            <p:cNvSpPr/>
            <p:nvPr/>
          </p:nvSpPr>
          <p:spPr>
            <a:xfrm>
              <a:off x="1141039" y="1852250"/>
              <a:ext cx="1241045" cy="242050"/>
            </a:xfrm>
            <a:prstGeom prst="rect">
              <a:avLst/>
            </a:prstGeom>
            <a:solidFill>
              <a:srgbClr val="0077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>
                  <a:latin typeface="Pragmatica Book" panose="020B0503040502020204" pitchFamily="34" charset="0"/>
                  <a:ea typeface="Roboto" pitchFamily="2" charset="0"/>
                </a:rPr>
                <a:t>Inaportnet</a:t>
              </a:r>
              <a:endParaRPr lang="en-US" sz="1000" dirty="0">
                <a:latin typeface="Pragmatica Book" panose="020B0503040502020204" pitchFamily="34" charset="0"/>
                <a:ea typeface="Roboto" pitchFamily="2" charset="0"/>
              </a:endParaRPr>
            </a:p>
          </p:txBody>
        </p: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E87954A-69CF-4B45-AE25-DB8187A2B684}"/>
              </a:ext>
            </a:extLst>
          </p:cNvPr>
          <p:cNvCxnSpPr>
            <a:cxnSpLocks/>
            <a:stCxn id="151" idx="2"/>
            <a:endCxn id="79" idx="0"/>
          </p:cNvCxnSpPr>
          <p:nvPr/>
        </p:nvCxnSpPr>
        <p:spPr>
          <a:xfrm flipH="1">
            <a:off x="2314464" y="2221535"/>
            <a:ext cx="1582" cy="282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50A23BE-4087-42DB-B5EE-9BA4F43BAAC6}"/>
              </a:ext>
            </a:extLst>
          </p:cNvPr>
          <p:cNvCxnSpPr>
            <a:cxnSpLocks/>
            <a:stCxn id="78" idx="3"/>
            <a:endCxn id="128" idx="1"/>
          </p:cNvCxnSpPr>
          <p:nvPr/>
        </p:nvCxnSpPr>
        <p:spPr>
          <a:xfrm flipV="1">
            <a:off x="3281306" y="2962191"/>
            <a:ext cx="449338" cy="70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E60D2DE9-0759-4B1E-9F8E-2E01A3DD8494}"/>
              </a:ext>
            </a:extLst>
          </p:cNvPr>
          <p:cNvCxnSpPr>
            <a:cxnSpLocks/>
            <a:stCxn id="129" idx="0"/>
            <a:endCxn id="148" idx="2"/>
          </p:cNvCxnSpPr>
          <p:nvPr/>
        </p:nvCxnSpPr>
        <p:spPr>
          <a:xfrm flipH="1" flipV="1">
            <a:off x="4695600" y="2221535"/>
            <a:ext cx="8834" cy="275093"/>
          </a:xfrm>
          <a:prstGeom prst="straightConnector1">
            <a:avLst/>
          </a:prstGeom>
          <a:ln>
            <a:prstDash val="sysDot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2EE33CA5-645F-4563-8A25-769464E99DFE}"/>
              </a:ext>
            </a:extLst>
          </p:cNvPr>
          <p:cNvGrpSpPr/>
          <p:nvPr/>
        </p:nvGrpSpPr>
        <p:grpSpPr>
          <a:xfrm>
            <a:off x="6725932" y="3566608"/>
            <a:ext cx="1910976" cy="913889"/>
            <a:chOff x="806824" y="1180411"/>
            <a:chExt cx="1910976" cy="913889"/>
          </a:xfrm>
        </p:grpSpPr>
        <p:sp>
          <p:nvSpPr>
            <p:cNvPr id="154" name="Rounded Rectangle 142">
              <a:extLst>
                <a:ext uri="{FF2B5EF4-FFF2-40B4-BE49-F238E27FC236}">
                  <a16:creationId xmlns:a16="http://schemas.microsoft.com/office/drawing/2014/main" id="{F1BA3A00-2FCF-4385-8019-33B6A30BE32F}"/>
                </a:ext>
              </a:extLst>
            </p:cNvPr>
            <p:cNvSpPr/>
            <p:nvPr/>
          </p:nvSpPr>
          <p:spPr>
            <a:xfrm>
              <a:off x="806824" y="1310141"/>
              <a:ext cx="1910976" cy="654125"/>
            </a:xfrm>
            <a:prstGeom prst="roundRect">
              <a:avLst/>
            </a:prstGeom>
            <a:noFill/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SPK Pandu (auto)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490FA70D-B501-47E2-AE5D-EE27886A2155}"/>
                </a:ext>
              </a:extLst>
            </p:cNvPr>
            <p:cNvSpPr txBox="1"/>
            <p:nvPr/>
          </p:nvSpPr>
          <p:spPr>
            <a:xfrm>
              <a:off x="967543" y="1180411"/>
              <a:ext cx="161589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 err="1">
                  <a:solidFill>
                    <a:schemeClr val="accent1"/>
                  </a:solidFill>
                  <a:latin typeface="Pragmatica Book" panose="020B0503040502020204" pitchFamily="34" charset="0"/>
                  <a:ea typeface="Roboto" pitchFamily="2" charset="0"/>
                </a:rPr>
                <a:t>Pemanduan</a:t>
              </a:r>
              <a:r>
                <a:rPr lang="en-US" sz="1200" dirty="0">
                  <a:solidFill>
                    <a:schemeClr val="accent1"/>
                  </a:solidFill>
                  <a:latin typeface="Pragmatica Book" panose="020B0503040502020204" pitchFamily="34" charset="0"/>
                  <a:ea typeface="Roboto" pitchFamily="2" charset="0"/>
                </a:rPr>
                <a:t> Cabang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8C75CDA8-21CB-4F62-BE23-D05249B9C2F4}"/>
                </a:ext>
              </a:extLst>
            </p:cNvPr>
            <p:cNvSpPr/>
            <p:nvPr/>
          </p:nvSpPr>
          <p:spPr>
            <a:xfrm>
              <a:off x="1180795" y="1852250"/>
              <a:ext cx="1241045" cy="2420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Pragmatica Book" panose="020B0503040502020204" pitchFamily="34" charset="0"/>
                  <a:ea typeface="Roboto" pitchFamily="2" charset="0"/>
                </a:rPr>
                <a:t>MOS</a:t>
              </a:r>
            </a:p>
          </p:txBody>
        </p:sp>
      </p:grp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3091C333-7BA1-424D-834C-4118C0E5381E}"/>
              </a:ext>
            </a:extLst>
          </p:cNvPr>
          <p:cNvCxnSpPr>
            <a:cxnSpLocks/>
            <a:stCxn id="124" idx="2"/>
            <a:endCxn id="155" idx="0"/>
          </p:cNvCxnSpPr>
          <p:nvPr/>
        </p:nvCxnSpPr>
        <p:spPr>
          <a:xfrm>
            <a:off x="7690020" y="3411746"/>
            <a:ext cx="4577" cy="1548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75389BF-B4B6-4E3A-A985-43CAB042F436}"/>
              </a:ext>
            </a:extLst>
          </p:cNvPr>
          <p:cNvCxnSpPr>
            <a:cxnSpLocks/>
            <a:stCxn id="154" idx="3"/>
            <a:endCxn id="119" idx="1"/>
          </p:cNvCxnSpPr>
          <p:nvPr/>
        </p:nvCxnSpPr>
        <p:spPr>
          <a:xfrm flipV="1">
            <a:off x="8636908" y="4018937"/>
            <a:ext cx="470890" cy="44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5DFE0016-D3FA-4AFB-8FD3-83A52A9CBF3A}"/>
              </a:ext>
            </a:extLst>
          </p:cNvPr>
          <p:cNvSpPr txBox="1"/>
          <p:nvPr/>
        </p:nvSpPr>
        <p:spPr>
          <a:xfrm>
            <a:off x="9297148" y="2943149"/>
            <a:ext cx="1053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RPKRO</a:t>
            </a:r>
          </a:p>
        </p:txBody>
      </p: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BEEC334B-F895-40EC-8CFE-746544F359B2}"/>
              </a:ext>
            </a:extLst>
          </p:cNvPr>
          <p:cNvGrpSpPr/>
          <p:nvPr/>
        </p:nvGrpSpPr>
        <p:grpSpPr>
          <a:xfrm>
            <a:off x="3847049" y="4787810"/>
            <a:ext cx="1973617" cy="931125"/>
            <a:chOff x="771130" y="1163174"/>
            <a:chExt cx="1973617" cy="931125"/>
          </a:xfrm>
        </p:grpSpPr>
        <p:sp>
          <p:nvSpPr>
            <p:cNvPr id="162" name="Rounded Rectangle 136">
              <a:extLst>
                <a:ext uri="{FF2B5EF4-FFF2-40B4-BE49-F238E27FC236}">
                  <a16:creationId xmlns:a16="http://schemas.microsoft.com/office/drawing/2014/main" id="{6763A910-0A19-470F-B498-A9B4D077B381}"/>
                </a:ext>
              </a:extLst>
            </p:cNvPr>
            <p:cNvSpPr/>
            <p:nvPr/>
          </p:nvSpPr>
          <p:spPr>
            <a:xfrm>
              <a:off x="806824" y="1301674"/>
              <a:ext cx="1910976" cy="654125"/>
            </a:xfrm>
            <a:prstGeom prst="round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Realisasi</a:t>
              </a:r>
              <a:r>
                <a:rPr 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 </a:t>
              </a:r>
              <a:r>
                <a:rPr lang="en-US" sz="1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Pelayanan</a:t>
              </a:r>
              <a:r>
                <a:rPr 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 </a:t>
              </a:r>
              <a:r>
                <a:rPr lang="en-US" sz="1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Kapal</a:t>
              </a:r>
              <a:endPara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agmatica Book" panose="020B0503040502020204" pitchFamily="34" charset="0"/>
                <a:ea typeface="Roboto" pitchFamily="2" charset="0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BA6BB975-B194-47FE-937C-F3B1B06D3B30}"/>
                </a:ext>
              </a:extLst>
            </p:cNvPr>
            <p:cNvSpPr txBox="1"/>
            <p:nvPr/>
          </p:nvSpPr>
          <p:spPr>
            <a:xfrm>
              <a:off x="771130" y="1163174"/>
              <a:ext cx="1973617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00" dirty="0" err="1">
                  <a:solidFill>
                    <a:schemeClr val="accent2">
                      <a:lumMod val="7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Rendal</a:t>
              </a:r>
              <a:r>
                <a:rPr lang="en-US" sz="1000" dirty="0">
                  <a:solidFill>
                    <a:schemeClr val="accent2">
                      <a:lumMod val="7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 &amp; </a:t>
              </a:r>
              <a:r>
                <a:rPr lang="en-US" sz="1000" dirty="0" err="1">
                  <a:solidFill>
                    <a:schemeClr val="accent2">
                      <a:lumMod val="7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Pemanduan</a:t>
              </a:r>
              <a:r>
                <a:rPr lang="en-US" sz="1000" dirty="0">
                  <a:solidFill>
                    <a:schemeClr val="accent2">
                      <a:lumMod val="7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 </a:t>
              </a:r>
              <a:r>
                <a:rPr lang="en-US" sz="1000" dirty="0" err="1">
                  <a:solidFill>
                    <a:schemeClr val="accent2">
                      <a:lumMod val="7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Cabang</a:t>
              </a:r>
              <a:endParaRPr lang="en-US" sz="1000" dirty="0">
                <a:solidFill>
                  <a:schemeClr val="accent2">
                    <a:lumMod val="75000"/>
                  </a:schemeClr>
                </a:solidFill>
                <a:latin typeface="Pragmatica Book" panose="020B0503040502020204" pitchFamily="34" charset="0"/>
                <a:ea typeface="Roboto" pitchFamily="2" charset="0"/>
              </a:endParaRP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0C4B94FC-7D71-4B08-8CCB-F4B2F87A7A39}"/>
                </a:ext>
              </a:extLst>
            </p:cNvPr>
            <p:cNvSpPr/>
            <p:nvPr/>
          </p:nvSpPr>
          <p:spPr>
            <a:xfrm>
              <a:off x="1145797" y="1852249"/>
              <a:ext cx="1241045" cy="24205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Pragmatica Book" panose="020B0503040502020204" pitchFamily="34" charset="0"/>
                  <a:ea typeface="Roboto" pitchFamily="2" charset="0"/>
                </a:rPr>
                <a:t>SIMOP</a:t>
              </a:r>
            </a:p>
          </p:txBody>
        </p:sp>
      </p:grp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934DEC02-C857-4D90-904A-425D79D2CC29}"/>
              </a:ext>
            </a:extLst>
          </p:cNvPr>
          <p:cNvCxnSpPr>
            <a:cxnSpLocks/>
            <a:stCxn id="131" idx="1"/>
            <a:endCxn id="162" idx="3"/>
          </p:cNvCxnSpPr>
          <p:nvPr/>
        </p:nvCxnSpPr>
        <p:spPr>
          <a:xfrm flipH="1" flipV="1">
            <a:off x="5793719" y="5253373"/>
            <a:ext cx="929736" cy="43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86564E29-ED46-45D8-9AC6-B88E4A0B9B44}"/>
              </a:ext>
            </a:extLst>
          </p:cNvPr>
          <p:cNvSpPr/>
          <p:nvPr/>
        </p:nvSpPr>
        <p:spPr>
          <a:xfrm>
            <a:off x="440640" y="358001"/>
            <a:ext cx="3730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b="1" dirty="0">
                <a:solidFill>
                  <a:srgbClr val="00A9E0">
                    <a:lumMod val="75000"/>
                  </a:srgbClr>
                </a:solidFill>
                <a:latin typeface="Gotham Book" pitchFamily="2" charset="77"/>
              </a:rPr>
              <a:t>INTEGRASI ALUR </a:t>
            </a:r>
            <a:r>
              <a:rPr lang="en-ID" b="1" dirty="0">
                <a:solidFill>
                  <a:schemeClr val="bg2">
                    <a:lumMod val="25000"/>
                  </a:schemeClr>
                </a:solidFill>
                <a:latin typeface="Gotham Book" pitchFamily="2" charset="77"/>
              </a:rPr>
              <a:t>KAPAL MASUK</a:t>
            </a:r>
            <a:endParaRPr kumimoji="0" lang="en-ID" sz="11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Gotham Book" pitchFamily="2" charset="7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DFE0016-D3FA-4AFB-8FD3-83A52A9CBF3A}"/>
              </a:ext>
            </a:extLst>
          </p:cNvPr>
          <p:cNvSpPr txBox="1"/>
          <p:nvPr/>
        </p:nvSpPr>
        <p:spPr>
          <a:xfrm>
            <a:off x="9332663" y="5253686"/>
            <a:ext cx="1053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Cetak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 SPK</a:t>
            </a:r>
          </a:p>
        </p:txBody>
      </p:sp>
    </p:spTree>
    <p:extLst>
      <p:ext uri="{BB962C8B-B14F-4D97-AF65-F5344CB8AC3E}">
        <p14:creationId xmlns:p14="http://schemas.microsoft.com/office/powerpoint/2010/main" val="15212918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35DD421D-8094-6847-AF7C-5F1FD59283A9}"/>
              </a:ext>
            </a:extLst>
          </p:cNvPr>
          <p:cNvGrpSpPr/>
          <p:nvPr/>
        </p:nvGrpSpPr>
        <p:grpSpPr>
          <a:xfrm>
            <a:off x="3873514" y="1345749"/>
            <a:ext cx="1910976" cy="931126"/>
            <a:chOff x="806824" y="1163174"/>
            <a:chExt cx="1910976" cy="931126"/>
          </a:xfrm>
        </p:grpSpPr>
        <p:sp>
          <p:nvSpPr>
            <p:cNvPr id="146" name="Rounded Rectangle 145">
              <a:extLst>
                <a:ext uri="{FF2B5EF4-FFF2-40B4-BE49-F238E27FC236}">
                  <a16:creationId xmlns:a16="http://schemas.microsoft.com/office/drawing/2014/main" id="{4C92887A-CF03-3A47-A663-5ADD55628B7E}"/>
                </a:ext>
              </a:extLst>
            </p:cNvPr>
            <p:cNvSpPr/>
            <p:nvPr/>
          </p:nvSpPr>
          <p:spPr>
            <a:xfrm>
              <a:off x="806824" y="1301674"/>
              <a:ext cx="1910976" cy="654125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Permintaan</a:t>
              </a:r>
              <a:r>
                <a:rPr 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 </a:t>
              </a:r>
              <a:r>
                <a:rPr lang="en-US" sz="1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Pelayanan</a:t>
              </a:r>
              <a:r>
                <a:rPr 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 </a:t>
              </a:r>
              <a:r>
                <a:rPr lang="en-US" sz="1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Kapal</a:t>
              </a:r>
              <a:r>
                <a:rPr 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 dan </a:t>
              </a:r>
              <a:r>
                <a:rPr lang="en-US" sz="1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Barang</a:t>
              </a:r>
              <a:r>
                <a:rPr 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 (PPKB)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4C5426BD-8B09-4344-BFF9-49BAAE3DE9C8}"/>
                </a:ext>
              </a:extLst>
            </p:cNvPr>
            <p:cNvSpPr txBox="1"/>
            <p:nvPr/>
          </p:nvSpPr>
          <p:spPr>
            <a:xfrm>
              <a:off x="1141789" y="1163174"/>
              <a:ext cx="125867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accent2"/>
                  </a:solidFill>
                  <a:latin typeface="Pragmatica Book" panose="020B0503040502020204" pitchFamily="34" charset="0"/>
                  <a:ea typeface="Roboto" pitchFamily="2" charset="0"/>
                </a:rPr>
                <a:t>Shipping Agent</a:t>
              </a:r>
              <a:endParaRPr lang="en-US" sz="1200" dirty="0">
                <a:solidFill>
                  <a:schemeClr val="accent2"/>
                </a:solidFill>
                <a:latin typeface="Pragmatica Book" panose="020B0503040502020204" pitchFamily="34" charset="0"/>
                <a:ea typeface="Roboto" pitchFamily="2" charset="0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65F2B60A-5976-E247-92AA-85E8C133FED7}"/>
                </a:ext>
              </a:extLst>
            </p:cNvPr>
            <p:cNvSpPr/>
            <p:nvPr/>
          </p:nvSpPr>
          <p:spPr>
            <a:xfrm>
              <a:off x="1167543" y="1852250"/>
              <a:ext cx="1241045" cy="24205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Pragmatica Book" panose="020B0503040502020204" pitchFamily="34" charset="0"/>
                  <a:ea typeface="Roboto" pitchFamily="2" charset="0"/>
                </a:rPr>
                <a:t>VMS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EA7670F-00D3-A845-9327-0A0AA29EFB20}"/>
              </a:ext>
            </a:extLst>
          </p:cNvPr>
          <p:cNvGrpSpPr/>
          <p:nvPr/>
        </p:nvGrpSpPr>
        <p:grpSpPr>
          <a:xfrm>
            <a:off x="6891481" y="1354277"/>
            <a:ext cx="1910976" cy="913889"/>
            <a:chOff x="806824" y="1180411"/>
            <a:chExt cx="1910976" cy="913889"/>
          </a:xfrm>
        </p:grpSpPr>
        <p:sp>
          <p:nvSpPr>
            <p:cNvPr id="143" name="Rounded Rectangle 142">
              <a:extLst>
                <a:ext uri="{FF2B5EF4-FFF2-40B4-BE49-F238E27FC236}">
                  <a16:creationId xmlns:a16="http://schemas.microsoft.com/office/drawing/2014/main" id="{EECFF3D8-99D2-184F-A904-401EB4159D35}"/>
                </a:ext>
              </a:extLst>
            </p:cNvPr>
            <p:cNvSpPr/>
            <p:nvPr/>
          </p:nvSpPr>
          <p:spPr>
            <a:xfrm>
              <a:off x="806824" y="1301674"/>
              <a:ext cx="1910976" cy="654125"/>
            </a:xfrm>
            <a:prstGeom prst="roundRect">
              <a:avLst/>
            </a:prstGeom>
            <a:noFill/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Suggesting Pilot</a:t>
              </a:r>
            </a:p>
            <a:p>
              <a:pPr algn="ctr"/>
              <a:r>
                <a:rPr 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 and Tugboat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C375203F-1FA8-AC4D-827B-299E367628D9}"/>
                </a:ext>
              </a:extLst>
            </p:cNvPr>
            <p:cNvSpPr txBox="1"/>
            <p:nvPr/>
          </p:nvSpPr>
          <p:spPr>
            <a:xfrm>
              <a:off x="967543" y="1180411"/>
              <a:ext cx="161589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accent1"/>
                  </a:solidFill>
                  <a:latin typeface="Pragmatica Book" panose="020B0503040502020204" pitchFamily="34" charset="0"/>
                  <a:ea typeface="Roboto" pitchFamily="2" charset="0"/>
                </a:rPr>
                <a:t>Pemanduan Cabang</a:t>
              </a:r>
              <a:endParaRPr lang="en-US" sz="1200" dirty="0">
                <a:solidFill>
                  <a:schemeClr val="accent1"/>
                </a:solidFill>
                <a:latin typeface="Pragmatica Book" panose="020B0503040502020204" pitchFamily="34" charset="0"/>
                <a:ea typeface="Roboto" pitchFamily="2" charset="0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67241C89-7D7C-EF41-B572-0899E386D439}"/>
                </a:ext>
              </a:extLst>
            </p:cNvPr>
            <p:cNvSpPr/>
            <p:nvPr/>
          </p:nvSpPr>
          <p:spPr>
            <a:xfrm>
              <a:off x="1180795" y="1852250"/>
              <a:ext cx="1241045" cy="2420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Pragmatica Book" panose="020B0503040502020204" pitchFamily="34" charset="0"/>
                  <a:ea typeface="Roboto" pitchFamily="2" charset="0"/>
                </a:rPr>
                <a:t>MOS</a:t>
              </a:r>
            </a:p>
          </p:txBody>
        </p: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7741D65-A224-1648-A069-5889B7C89B7E}"/>
              </a:ext>
            </a:extLst>
          </p:cNvPr>
          <p:cNvCxnSpPr>
            <a:cxnSpLocks/>
            <a:stCxn id="146" idx="3"/>
            <a:endCxn id="143" idx="1"/>
          </p:cNvCxnSpPr>
          <p:nvPr/>
        </p:nvCxnSpPr>
        <p:spPr>
          <a:xfrm flipV="1">
            <a:off x="5784490" y="1802603"/>
            <a:ext cx="1106991" cy="87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42E264C6-B3FC-B44C-9E65-EE3870C0BE2B}"/>
              </a:ext>
            </a:extLst>
          </p:cNvPr>
          <p:cNvGrpSpPr/>
          <p:nvPr/>
        </p:nvGrpSpPr>
        <p:grpSpPr>
          <a:xfrm>
            <a:off x="9285292" y="1353149"/>
            <a:ext cx="1910976" cy="928176"/>
            <a:chOff x="806824" y="1166124"/>
            <a:chExt cx="1910976" cy="928176"/>
          </a:xfrm>
        </p:grpSpPr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69C03830-B248-3342-8259-A5DDD0CE8416}"/>
                </a:ext>
              </a:extLst>
            </p:cNvPr>
            <p:cNvSpPr/>
            <p:nvPr/>
          </p:nvSpPr>
          <p:spPr>
            <a:xfrm>
              <a:off x="806824" y="1301674"/>
              <a:ext cx="1910976" cy="654125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Penetapan</a:t>
              </a:r>
              <a:r>
                <a:rPr 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 PPKB/ PPKB-D</a:t>
              </a:r>
            </a:p>
            <a:p>
              <a:pPr algn="ctr"/>
              <a:r>
                <a:rPr lang="en-US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(Hold </a:t>
              </a:r>
              <a:r>
                <a:rPr lang="en-US" sz="8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Autocollection</a:t>
              </a:r>
              <a:r>
                <a:rPr lang="en-US" sz="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)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8FA9F921-3C28-5941-9005-9DB8DAB61F8C}"/>
                </a:ext>
              </a:extLst>
            </p:cNvPr>
            <p:cNvSpPr txBox="1"/>
            <p:nvPr/>
          </p:nvSpPr>
          <p:spPr>
            <a:xfrm>
              <a:off x="1141790" y="1166124"/>
              <a:ext cx="126669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accent1"/>
                  </a:solidFill>
                  <a:latin typeface="Pragmatica Book" panose="020B0503040502020204" pitchFamily="34" charset="0"/>
                  <a:ea typeface="Roboto" pitchFamily="2" charset="0"/>
                </a:rPr>
                <a:t>Rendal Cabang</a:t>
              </a:r>
              <a:endParaRPr lang="en-US" sz="1200" dirty="0">
                <a:solidFill>
                  <a:schemeClr val="accent1"/>
                </a:solidFill>
                <a:latin typeface="Pragmatica Book" panose="020B0503040502020204" pitchFamily="34" charset="0"/>
                <a:ea typeface="Roboto" pitchFamily="2" charset="0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7DCCC799-2419-1843-AEE0-A427B09039AB}"/>
                </a:ext>
              </a:extLst>
            </p:cNvPr>
            <p:cNvSpPr/>
            <p:nvPr/>
          </p:nvSpPr>
          <p:spPr>
            <a:xfrm>
              <a:off x="1154291" y="1852250"/>
              <a:ext cx="1241045" cy="24205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Pragmatica Book" panose="020B0503040502020204" pitchFamily="34" charset="0"/>
                  <a:ea typeface="Roboto" pitchFamily="2" charset="0"/>
                </a:rPr>
                <a:t>SIMOP &amp; MOS</a:t>
              </a:r>
            </a:p>
          </p:txBody>
        </p:sp>
      </p:grp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08BD9E8-B07F-6F45-AB67-C085B5AAC03C}"/>
              </a:ext>
            </a:extLst>
          </p:cNvPr>
          <p:cNvCxnSpPr>
            <a:cxnSpLocks/>
            <a:endCxn id="140" idx="1"/>
          </p:cNvCxnSpPr>
          <p:nvPr/>
        </p:nvCxnSpPr>
        <p:spPr>
          <a:xfrm>
            <a:off x="8802457" y="1808502"/>
            <a:ext cx="482835" cy="72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859B900-4248-3A4C-B42A-CF79AB72060D}"/>
              </a:ext>
            </a:extLst>
          </p:cNvPr>
          <p:cNvCxnSpPr>
            <a:cxnSpLocks/>
            <a:stCxn id="131" idx="1"/>
            <a:endCxn id="76" idx="3"/>
          </p:cNvCxnSpPr>
          <p:nvPr/>
        </p:nvCxnSpPr>
        <p:spPr>
          <a:xfrm flipH="1" flipV="1">
            <a:off x="5463517" y="5312637"/>
            <a:ext cx="1466266" cy="4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87F231F-5DDC-1048-8E0E-4767070FBD3C}"/>
              </a:ext>
            </a:extLst>
          </p:cNvPr>
          <p:cNvGrpSpPr/>
          <p:nvPr/>
        </p:nvGrpSpPr>
        <p:grpSpPr>
          <a:xfrm>
            <a:off x="6929783" y="4864744"/>
            <a:ext cx="1910976" cy="913889"/>
            <a:chOff x="806824" y="1180411"/>
            <a:chExt cx="1910976" cy="913889"/>
          </a:xfrm>
        </p:grpSpPr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id="{61A74694-86B1-244D-88BE-38AD3BA8F358}"/>
                </a:ext>
              </a:extLst>
            </p:cNvPr>
            <p:cNvSpPr/>
            <p:nvPr/>
          </p:nvSpPr>
          <p:spPr>
            <a:xfrm>
              <a:off x="806824" y="1301674"/>
              <a:ext cx="1910976" cy="654125"/>
            </a:xfrm>
            <a:prstGeom prst="roundRect">
              <a:avLst/>
            </a:prstGeom>
            <a:noFill/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Approve Job Order 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8DD8E0FC-783C-6D4C-9E79-A5CE1CACEABA}"/>
                </a:ext>
              </a:extLst>
            </p:cNvPr>
            <p:cNvSpPr txBox="1"/>
            <p:nvPr/>
          </p:nvSpPr>
          <p:spPr>
            <a:xfrm>
              <a:off x="922573" y="1180411"/>
              <a:ext cx="161589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accent1"/>
                  </a:solidFill>
                  <a:latin typeface="Pragmatica Book" panose="020B0503040502020204" pitchFamily="34" charset="0"/>
                  <a:ea typeface="Roboto" pitchFamily="2" charset="0"/>
                </a:rPr>
                <a:t>Pemanduan Cabang</a:t>
              </a:r>
              <a:endParaRPr lang="en-US" sz="1200" dirty="0">
                <a:solidFill>
                  <a:schemeClr val="accent1"/>
                </a:solidFill>
                <a:latin typeface="Pragmatica Book" panose="020B0503040502020204" pitchFamily="34" charset="0"/>
                <a:ea typeface="Roboto" pitchFamily="2" charset="0"/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BF1463B1-EA68-4145-99E5-B7BC309ABD1F}"/>
                </a:ext>
              </a:extLst>
            </p:cNvPr>
            <p:cNvSpPr/>
            <p:nvPr/>
          </p:nvSpPr>
          <p:spPr>
            <a:xfrm>
              <a:off x="1180795" y="1852250"/>
              <a:ext cx="1241045" cy="2420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Pragmatica Book" panose="020B0503040502020204" pitchFamily="34" charset="0"/>
                  <a:ea typeface="Roboto" pitchFamily="2" charset="0"/>
                </a:rPr>
                <a:t>MOS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53C08C58-1A07-B446-BE29-7B1C6489D4CE}"/>
              </a:ext>
            </a:extLst>
          </p:cNvPr>
          <p:cNvGrpSpPr/>
          <p:nvPr/>
        </p:nvGrpSpPr>
        <p:grpSpPr>
          <a:xfrm>
            <a:off x="6903955" y="2540413"/>
            <a:ext cx="1910976" cy="917964"/>
            <a:chOff x="806824" y="1176335"/>
            <a:chExt cx="1910976" cy="917964"/>
          </a:xfrm>
        </p:grpSpPr>
        <p:sp>
          <p:nvSpPr>
            <p:cNvPr id="122" name="Rounded Rectangle 121">
              <a:extLst>
                <a:ext uri="{FF2B5EF4-FFF2-40B4-BE49-F238E27FC236}">
                  <a16:creationId xmlns:a16="http://schemas.microsoft.com/office/drawing/2014/main" id="{DAE6206B-BE2D-C548-9F86-4600C465957C}"/>
                </a:ext>
              </a:extLst>
            </p:cNvPr>
            <p:cNvSpPr/>
            <p:nvPr/>
          </p:nvSpPr>
          <p:spPr>
            <a:xfrm>
              <a:off x="806824" y="1293207"/>
              <a:ext cx="1910976" cy="654125"/>
            </a:xfrm>
            <a:prstGeom prst="roundRect">
              <a:avLst/>
            </a:prstGeom>
            <a:noFill/>
            <a:ln>
              <a:solidFill>
                <a:srgbClr val="0077C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PPK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A3F9B40B-4FA0-4749-878E-226A5DDAB46E}"/>
                </a:ext>
              </a:extLst>
            </p:cNvPr>
            <p:cNvSpPr txBox="1"/>
            <p:nvPr/>
          </p:nvSpPr>
          <p:spPr>
            <a:xfrm>
              <a:off x="1009716" y="1176335"/>
              <a:ext cx="151419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tx2"/>
                  </a:solidFill>
                  <a:latin typeface="Pragmatica Book" panose="020B0503040502020204" pitchFamily="34" charset="0"/>
                  <a:ea typeface="Roboto" pitchFamily="2" charset="0"/>
                </a:rPr>
                <a:t>Otoritas Pelabuhan</a:t>
              </a:r>
              <a:endParaRPr lang="en-US" sz="1200" dirty="0">
                <a:solidFill>
                  <a:schemeClr val="tx2"/>
                </a:solidFill>
                <a:latin typeface="Pragmatica Book" panose="020B0503040502020204" pitchFamily="34" charset="0"/>
                <a:ea typeface="Roboto" pitchFamily="2" charset="0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200D9285-EC16-1D45-87DF-0E16ED411A36}"/>
                </a:ext>
              </a:extLst>
            </p:cNvPr>
            <p:cNvSpPr/>
            <p:nvPr/>
          </p:nvSpPr>
          <p:spPr>
            <a:xfrm>
              <a:off x="1145797" y="1852249"/>
              <a:ext cx="1241045" cy="242050"/>
            </a:xfrm>
            <a:prstGeom prst="rect">
              <a:avLst/>
            </a:prstGeom>
            <a:solidFill>
              <a:srgbClr val="0077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>
                  <a:latin typeface="Pragmatica Book" panose="020B0503040502020204" pitchFamily="34" charset="0"/>
                  <a:ea typeface="Roboto" pitchFamily="2" charset="0"/>
                </a:rPr>
                <a:t>Inaportnet</a:t>
              </a:r>
              <a:endParaRPr lang="en-US" sz="1000" dirty="0">
                <a:latin typeface="Pragmatica Book" panose="020B0503040502020204" pitchFamily="34" charset="0"/>
                <a:ea typeface="Roboto" pitchFamily="2" charset="0"/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93858E1-3098-5442-8200-1A972E6177A4}"/>
              </a:ext>
            </a:extLst>
          </p:cNvPr>
          <p:cNvGrpSpPr/>
          <p:nvPr/>
        </p:nvGrpSpPr>
        <p:grpSpPr>
          <a:xfrm>
            <a:off x="9314362" y="3722937"/>
            <a:ext cx="1910976" cy="921886"/>
            <a:chOff x="806824" y="1172413"/>
            <a:chExt cx="1910976" cy="921886"/>
          </a:xfrm>
        </p:grpSpPr>
        <p:sp>
          <p:nvSpPr>
            <p:cNvPr id="119" name="Rounded Rectangle 118">
              <a:extLst>
                <a:ext uri="{FF2B5EF4-FFF2-40B4-BE49-F238E27FC236}">
                  <a16:creationId xmlns:a16="http://schemas.microsoft.com/office/drawing/2014/main" id="{8B32292B-B574-C142-A015-DF8D3696D771}"/>
                </a:ext>
              </a:extLst>
            </p:cNvPr>
            <p:cNvSpPr/>
            <p:nvPr/>
          </p:nvSpPr>
          <p:spPr>
            <a:xfrm>
              <a:off x="806824" y="1301674"/>
              <a:ext cx="1910976" cy="654125"/>
            </a:xfrm>
            <a:prstGeom prst="round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SPOG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7063CE57-7AE2-264E-8D66-1CAAB15A5C2F}"/>
                </a:ext>
              </a:extLst>
            </p:cNvPr>
            <p:cNvSpPr txBox="1"/>
            <p:nvPr/>
          </p:nvSpPr>
          <p:spPr>
            <a:xfrm>
              <a:off x="1320282" y="1172413"/>
              <a:ext cx="103586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 err="1">
                  <a:solidFill>
                    <a:schemeClr val="tx2"/>
                  </a:solidFill>
                  <a:latin typeface="Pragmatica Book" panose="020B0503040502020204" pitchFamily="34" charset="0"/>
                  <a:ea typeface="Roboto" pitchFamily="2" charset="0"/>
                </a:rPr>
                <a:t>Syahbandar</a:t>
              </a:r>
              <a:endParaRPr lang="en-US" sz="1200" dirty="0">
                <a:solidFill>
                  <a:schemeClr val="tx2"/>
                </a:solidFill>
                <a:latin typeface="Pragmatica Book" panose="020B0503040502020204" pitchFamily="34" charset="0"/>
                <a:ea typeface="Roboto" pitchFamily="2" charset="0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8CC65BCF-AABE-DB42-BBE7-896B4BFE80EC}"/>
                </a:ext>
              </a:extLst>
            </p:cNvPr>
            <p:cNvSpPr/>
            <p:nvPr/>
          </p:nvSpPr>
          <p:spPr>
            <a:xfrm>
              <a:off x="1145797" y="1852249"/>
              <a:ext cx="1241045" cy="242050"/>
            </a:xfrm>
            <a:prstGeom prst="rect">
              <a:avLst/>
            </a:prstGeom>
            <a:solidFill>
              <a:srgbClr val="0077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>
                  <a:latin typeface="Pragmatica Book" panose="020B0503040502020204" pitchFamily="34" charset="0"/>
                  <a:ea typeface="Roboto" pitchFamily="2" charset="0"/>
                </a:rPr>
                <a:t>Inaportnet</a:t>
              </a:r>
              <a:endParaRPr lang="en-US" sz="1000" dirty="0">
                <a:latin typeface="Pragmatica Book" panose="020B0503040502020204" pitchFamily="34" charset="0"/>
                <a:ea typeface="Roboto" pitchFamily="2" charset="0"/>
              </a:endParaRPr>
            </a:p>
          </p:txBody>
        </p: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938B43F3-34AA-BA41-A010-207CDD56CE7C}"/>
              </a:ext>
            </a:extLst>
          </p:cNvPr>
          <p:cNvCxnSpPr>
            <a:cxnSpLocks/>
            <a:stCxn id="142" idx="2"/>
            <a:endCxn id="122" idx="3"/>
          </p:cNvCxnSpPr>
          <p:nvPr/>
        </p:nvCxnSpPr>
        <p:spPr>
          <a:xfrm rot="5400000">
            <a:off x="9182596" y="1913661"/>
            <a:ext cx="703023" cy="143835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EFA3BCE6-67A8-F148-BF6D-37BF4EDC958E}"/>
              </a:ext>
            </a:extLst>
          </p:cNvPr>
          <p:cNvCxnSpPr>
            <a:cxnSpLocks/>
            <a:endCxn id="131" idx="3"/>
          </p:cNvCxnSpPr>
          <p:nvPr/>
        </p:nvCxnSpPr>
        <p:spPr>
          <a:xfrm rot="10800000" flipV="1">
            <a:off x="8840759" y="4696046"/>
            <a:ext cx="1429092" cy="617024"/>
          </a:xfrm>
          <a:prstGeom prst="bentConnector3">
            <a:avLst>
              <a:gd name="adj1" fmla="val 234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7E6E7AD-6530-49B8-807F-FBCBE1912E6E}"/>
              </a:ext>
            </a:extLst>
          </p:cNvPr>
          <p:cNvGrpSpPr/>
          <p:nvPr/>
        </p:nvGrpSpPr>
        <p:grpSpPr>
          <a:xfrm>
            <a:off x="1249924" y="1350198"/>
            <a:ext cx="1910976" cy="931126"/>
            <a:chOff x="806824" y="1163174"/>
            <a:chExt cx="1910976" cy="931126"/>
          </a:xfrm>
        </p:grpSpPr>
        <p:sp>
          <p:nvSpPr>
            <p:cNvPr id="62" name="Rounded Rectangle 148">
              <a:extLst>
                <a:ext uri="{FF2B5EF4-FFF2-40B4-BE49-F238E27FC236}">
                  <a16:creationId xmlns:a16="http://schemas.microsoft.com/office/drawing/2014/main" id="{474365F6-FC4F-4BC4-A0D8-87AEF47D58A6}"/>
                </a:ext>
              </a:extLst>
            </p:cNvPr>
            <p:cNvSpPr/>
            <p:nvPr/>
          </p:nvSpPr>
          <p:spPr>
            <a:xfrm>
              <a:off x="806824" y="1301674"/>
              <a:ext cx="1910976" cy="654125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Warta </a:t>
              </a:r>
              <a:r>
                <a:rPr lang="en-US" sz="1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Pindah</a:t>
              </a:r>
              <a:endPara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agmatica Book" panose="020B0503040502020204" pitchFamily="34" charset="0"/>
                <a:ea typeface="Roboto" pitchFamily="2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988C5FD-0613-4B9E-8C46-106776D4791C}"/>
                </a:ext>
              </a:extLst>
            </p:cNvPr>
            <p:cNvSpPr txBox="1"/>
            <p:nvPr/>
          </p:nvSpPr>
          <p:spPr>
            <a:xfrm>
              <a:off x="1141789" y="1163174"/>
              <a:ext cx="125867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accent2"/>
                  </a:solidFill>
                  <a:latin typeface="Pragmatica Book" panose="020B0503040502020204" pitchFamily="34" charset="0"/>
                  <a:ea typeface="Roboto" pitchFamily="2" charset="0"/>
                </a:rPr>
                <a:t>Shipping Agent</a:t>
              </a:r>
              <a:endParaRPr lang="en-US" sz="1200" dirty="0">
                <a:solidFill>
                  <a:schemeClr val="accent2"/>
                </a:solidFill>
                <a:latin typeface="Pragmatica Book" panose="020B0503040502020204" pitchFamily="34" charset="0"/>
                <a:ea typeface="Roboto" pitchFamily="2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7D8F05E-7A76-426A-8A0C-FDD4BC1DAD8A}"/>
                </a:ext>
              </a:extLst>
            </p:cNvPr>
            <p:cNvSpPr/>
            <p:nvPr/>
          </p:nvSpPr>
          <p:spPr>
            <a:xfrm>
              <a:off x="1141039" y="1852250"/>
              <a:ext cx="1241045" cy="242050"/>
            </a:xfrm>
            <a:prstGeom prst="rect">
              <a:avLst/>
            </a:prstGeom>
            <a:solidFill>
              <a:srgbClr val="0077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>
                  <a:latin typeface="Pragmatica Book" panose="020B0503040502020204" pitchFamily="34" charset="0"/>
                  <a:ea typeface="Roboto" pitchFamily="2" charset="0"/>
                </a:rPr>
                <a:t>Inaportnet</a:t>
              </a:r>
              <a:endParaRPr lang="en-US" sz="1000" dirty="0">
                <a:latin typeface="Pragmatica Book" panose="020B0503040502020204" pitchFamily="34" charset="0"/>
                <a:ea typeface="Roboto" pitchFamily="2" charset="0"/>
              </a:endParaRPr>
            </a:p>
          </p:txBody>
        </p: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7515F7D-A093-4A2B-BF9E-373BEB972DF2}"/>
              </a:ext>
            </a:extLst>
          </p:cNvPr>
          <p:cNvCxnSpPr>
            <a:cxnSpLocks/>
            <a:stCxn id="62" idx="3"/>
            <a:endCxn id="146" idx="1"/>
          </p:cNvCxnSpPr>
          <p:nvPr/>
        </p:nvCxnSpPr>
        <p:spPr>
          <a:xfrm flipV="1">
            <a:off x="3160900" y="1811312"/>
            <a:ext cx="712614" cy="44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2338A45-308C-4F65-BBA4-F38CD78F7084}"/>
              </a:ext>
            </a:extLst>
          </p:cNvPr>
          <p:cNvGrpSpPr/>
          <p:nvPr/>
        </p:nvGrpSpPr>
        <p:grpSpPr>
          <a:xfrm>
            <a:off x="1257882" y="2554900"/>
            <a:ext cx="1910976" cy="931126"/>
            <a:chOff x="806824" y="1163174"/>
            <a:chExt cx="1910976" cy="931126"/>
          </a:xfrm>
        </p:grpSpPr>
        <p:sp>
          <p:nvSpPr>
            <p:cNvPr id="69" name="Rounded Rectangle 127">
              <a:extLst>
                <a:ext uri="{FF2B5EF4-FFF2-40B4-BE49-F238E27FC236}">
                  <a16:creationId xmlns:a16="http://schemas.microsoft.com/office/drawing/2014/main" id="{26B29EBB-29DC-40E2-B791-601C5B4B2A22}"/>
                </a:ext>
              </a:extLst>
            </p:cNvPr>
            <p:cNvSpPr/>
            <p:nvPr/>
          </p:nvSpPr>
          <p:spPr>
            <a:xfrm>
              <a:off x="806824" y="1301674"/>
              <a:ext cx="1910976" cy="654125"/>
            </a:xfrm>
            <a:prstGeom prst="roundRect">
              <a:avLst/>
            </a:prstGeom>
            <a:noFill/>
            <a:ln>
              <a:solidFill>
                <a:srgbClr val="0077C8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RKBM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F53C731-A291-4CAB-AE99-95B7F5854850}"/>
                </a:ext>
              </a:extLst>
            </p:cNvPr>
            <p:cNvSpPr txBox="1"/>
            <p:nvPr/>
          </p:nvSpPr>
          <p:spPr>
            <a:xfrm>
              <a:off x="1124697" y="1163174"/>
              <a:ext cx="125252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2"/>
                  </a:solidFill>
                  <a:latin typeface="Pragmatica Book" panose="020B0503040502020204" pitchFamily="34" charset="0"/>
                  <a:ea typeface="Roboto" pitchFamily="2" charset="0"/>
                </a:rPr>
                <a:t>Terminal / PBM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F6086F1-C13F-416D-AC55-35200E7B3924}"/>
                </a:ext>
              </a:extLst>
            </p:cNvPr>
            <p:cNvSpPr/>
            <p:nvPr/>
          </p:nvSpPr>
          <p:spPr>
            <a:xfrm>
              <a:off x="1141039" y="1852250"/>
              <a:ext cx="1241045" cy="242050"/>
            </a:xfrm>
            <a:prstGeom prst="rect">
              <a:avLst/>
            </a:prstGeom>
            <a:solidFill>
              <a:srgbClr val="0077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>
                  <a:latin typeface="Pragmatica Book" panose="020B0503040502020204" pitchFamily="34" charset="0"/>
                  <a:ea typeface="Roboto" pitchFamily="2" charset="0"/>
                </a:rPr>
                <a:t>Inaportnet</a:t>
              </a:r>
              <a:endParaRPr lang="en-US" sz="1000" dirty="0">
                <a:latin typeface="Pragmatica Book" panose="020B0503040502020204" pitchFamily="34" charset="0"/>
                <a:ea typeface="Roboto" pitchFamily="2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96EBF7D-E608-4A11-B69E-18F1B35395A9}"/>
              </a:ext>
            </a:extLst>
          </p:cNvPr>
          <p:cNvGrpSpPr/>
          <p:nvPr/>
        </p:nvGrpSpPr>
        <p:grpSpPr>
          <a:xfrm>
            <a:off x="3890040" y="2552652"/>
            <a:ext cx="1910976" cy="931126"/>
            <a:chOff x="806824" y="1163174"/>
            <a:chExt cx="1910976" cy="931126"/>
          </a:xfrm>
        </p:grpSpPr>
        <p:sp>
          <p:nvSpPr>
            <p:cNvPr id="73" name="Rounded Rectangle 127">
              <a:extLst>
                <a:ext uri="{FF2B5EF4-FFF2-40B4-BE49-F238E27FC236}">
                  <a16:creationId xmlns:a16="http://schemas.microsoft.com/office/drawing/2014/main" id="{FC0632C4-9075-4FF9-BC3E-23F91E4555BE}"/>
                </a:ext>
              </a:extLst>
            </p:cNvPr>
            <p:cNvSpPr/>
            <p:nvPr/>
          </p:nvSpPr>
          <p:spPr>
            <a:xfrm>
              <a:off x="806824" y="1301674"/>
              <a:ext cx="1910976" cy="654125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RPKOP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43D6835-9291-47A7-86DC-6B3A1D333193}"/>
                </a:ext>
              </a:extLst>
            </p:cNvPr>
            <p:cNvSpPr txBox="1"/>
            <p:nvPr/>
          </p:nvSpPr>
          <p:spPr>
            <a:xfrm>
              <a:off x="1124697" y="1163174"/>
              <a:ext cx="131183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accent2"/>
                  </a:solidFill>
                  <a:latin typeface="Pragmatica Book" panose="020B0503040502020204" pitchFamily="34" charset="0"/>
                  <a:ea typeface="Roboto" pitchFamily="2" charset="0"/>
                </a:rPr>
                <a:t>Terminal / TUKS</a:t>
              </a:r>
              <a:endParaRPr lang="en-US" sz="1200" dirty="0">
                <a:solidFill>
                  <a:schemeClr val="accent2"/>
                </a:solidFill>
                <a:latin typeface="Pragmatica Book" panose="020B0503040502020204" pitchFamily="34" charset="0"/>
                <a:ea typeface="Roboto" pitchFamily="2" charset="0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58CBA1A-9836-4414-827E-B0D15ED9F2F3}"/>
                </a:ext>
              </a:extLst>
            </p:cNvPr>
            <p:cNvSpPr/>
            <p:nvPr/>
          </p:nvSpPr>
          <p:spPr>
            <a:xfrm>
              <a:off x="1141039" y="1852250"/>
              <a:ext cx="1241045" cy="24205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Pragmatica Book" panose="020B0503040502020204" pitchFamily="34" charset="0"/>
                  <a:ea typeface="Roboto" pitchFamily="2" charset="0"/>
                </a:rPr>
                <a:t>VMS</a:t>
              </a:r>
            </a:p>
          </p:txBody>
        </p:sp>
      </p:grp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D5762A6-AF3A-453E-AAC5-85681C2D9A7C}"/>
              </a:ext>
            </a:extLst>
          </p:cNvPr>
          <p:cNvCxnSpPr>
            <a:cxnSpLocks/>
            <a:stCxn id="69" idx="3"/>
            <a:endCxn id="73" idx="1"/>
          </p:cNvCxnSpPr>
          <p:nvPr/>
        </p:nvCxnSpPr>
        <p:spPr>
          <a:xfrm flipV="1">
            <a:off x="3168858" y="3018215"/>
            <a:ext cx="721182" cy="22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19E0BA0-097C-46C2-9B51-AE6EBBB01E59}"/>
              </a:ext>
            </a:extLst>
          </p:cNvPr>
          <p:cNvCxnSpPr>
            <a:cxnSpLocks/>
          </p:cNvCxnSpPr>
          <p:nvPr/>
        </p:nvCxnSpPr>
        <p:spPr>
          <a:xfrm flipH="1">
            <a:off x="2202016" y="2281324"/>
            <a:ext cx="2646" cy="27357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FF1BE188-052C-48B6-964F-7B75B71CFBD1}"/>
              </a:ext>
            </a:extLst>
          </p:cNvPr>
          <p:cNvCxnSpPr>
            <a:cxnSpLocks/>
            <a:stCxn id="74" idx="0"/>
            <a:endCxn id="148" idx="2"/>
          </p:cNvCxnSpPr>
          <p:nvPr/>
        </p:nvCxnSpPr>
        <p:spPr>
          <a:xfrm flipH="1" flipV="1">
            <a:off x="4854756" y="2276875"/>
            <a:ext cx="9074" cy="27577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2AE7D73D-BD90-4AAA-8774-BDB8E2E32E16}"/>
              </a:ext>
            </a:extLst>
          </p:cNvPr>
          <p:cNvSpPr txBox="1"/>
          <p:nvPr/>
        </p:nvSpPr>
        <p:spPr>
          <a:xfrm>
            <a:off x="9677717" y="2986158"/>
            <a:ext cx="1053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RPKRO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A3B02969-FD7B-43E7-A128-80664711FD0F}"/>
              </a:ext>
            </a:extLst>
          </p:cNvPr>
          <p:cNvGrpSpPr/>
          <p:nvPr/>
        </p:nvGrpSpPr>
        <p:grpSpPr>
          <a:xfrm>
            <a:off x="6890293" y="3722937"/>
            <a:ext cx="1910976" cy="913889"/>
            <a:chOff x="806824" y="1180411"/>
            <a:chExt cx="1910976" cy="913889"/>
          </a:xfrm>
        </p:grpSpPr>
        <p:sp>
          <p:nvSpPr>
            <p:cNvPr id="128" name="Rounded Rectangle 142">
              <a:extLst>
                <a:ext uri="{FF2B5EF4-FFF2-40B4-BE49-F238E27FC236}">
                  <a16:creationId xmlns:a16="http://schemas.microsoft.com/office/drawing/2014/main" id="{6D5D4872-99C7-4236-BC29-6C91CE4273BA}"/>
                </a:ext>
              </a:extLst>
            </p:cNvPr>
            <p:cNvSpPr/>
            <p:nvPr/>
          </p:nvSpPr>
          <p:spPr>
            <a:xfrm>
              <a:off x="806824" y="1301674"/>
              <a:ext cx="1910976" cy="654125"/>
            </a:xfrm>
            <a:prstGeom prst="roundRect">
              <a:avLst/>
            </a:prstGeom>
            <a:noFill/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SPK Pandu (auto)</a:t>
              </a: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79625B5-F6C5-4B66-A3C9-ABD5994923BD}"/>
                </a:ext>
              </a:extLst>
            </p:cNvPr>
            <p:cNvSpPr txBox="1"/>
            <p:nvPr/>
          </p:nvSpPr>
          <p:spPr>
            <a:xfrm>
              <a:off x="967543" y="1180411"/>
              <a:ext cx="161589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 err="1">
                  <a:solidFill>
                    <a:schemeClr val="accent1"/>
                  </a:solidFill>
                  <a:latin typeface="Pragmatica Book" panose="020B0503040502020204" pitchFamily="34" charset="0"/>
                  <a:ea typeface="Roboto" pitchFamily="2" charset="0"/>
                </a:rPr>
                <a:t>Pemanduan</a:t>
              </a:r>
              <a:r>
                <a:rPr lang="en-US" sz="1200" dirty="0">
                  <a:solidFill>
                    <a:schemeClr val="accent1"/>
                  </a:solidFill>
                  <a:latin typeface="Pragmatica Book" panose="020B0503040502020204" pitchFamily="34" charset="0"/>
                  <a:ea typeface="Roboto" pitchFamily="2" charset="0"/>
                </a:rPr>
                <a:t> Cabang</a:t>
              </a: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3B21845B-562A-4CC4-883F-F30F1FC02B36}"/>
                </a:ext>
              </a:extLst>
            </p:cNvPr>
            <p:cNvSpPr/>
            <p:nvPr/>
          </p:nvSpPr>
          <p:spPr>
            <a:xfrm>
              <a:off x="1180795" y="1852250"/>
              <a:ext cx="1241045" cy="2420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Pragmatica Book" panose="020B0503040502020204" pitchFamily="34" charset="0"/>
                  <a:ea typeface="Roboto" pitchFamily="2" charset="0"/>
                </a:rPr>
                <a:t>MOS</a:t>
              </a:r>
            </a:p>
          </p:txBody>
        </p:sp>
      </p:grp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96169A1E-7014-437B-B92A-AB2A1A8FAA6D}"/>
              </a:ext>
            </a:extLst>
          </p:cNvPr>
          <p:cNvCxnSpPr>
            <a:cxnSpLocks/>
            <a:stCxn id="124" idx="2"/>
            <a:endCxn id="129" idx="0"/>
          </p:cNvCxnSpPr>
          <p:nvPr/>
        </p:nvCxnSpPr>
        <p:spPr>
          <a:xfrm flipH="1">
            <a:off x="7858958" y="3458377"/>
            <a:ext cx="4493" cy="2645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3E6B46C2-344B-4E7C-B848-9416994A146C}"/>
              </a:ext>
            </a:extLst>
          </p:cNvPr>
          <p:cNvCxnSpPr>
            <a:cxnSpLocks/>
            <a:stCxn id="128" idx="3"/>
            <a:endCxn id="119" idx="1"/>
          </p:cNvCxnSpPr>
          <p:nvPr/>
        </p:nvCxnSpPr>
        <p:spPr>
          <a:xfrm>
            <a:off x="8801269" y="4171263"/>
            <a:ext cx="513093" cy="79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86564E29-ED46-45D8-9AC6-B88E4A0B9B44}"/>
              </a:ext>
            </a:extLst>
          </p:cNvPr>
          <p:cNvSpPr/>
          <p:nvPr/>
        </p:nvSpPr>
        <p:spPr>
          <a:xfrm>
            <a:off x="440640" y="358001"/>
            <a:ext cx="3807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b="1" dirty="0">
                <a:solidFill>
                  <a:srgbClr val="00A9E0">
                    <a:lumMod val="75000"/>
                  </a:srgbClr>
                </a:solidFill>
                <a:latin typeface="Gotham Book" pitchFamily="2" charset="77"/>
              </a:rPr>
              <a:t>INTEGRASI ALUR </a:t>
            </a:r>
            <a:r>
              <a:rPr lang="en-ID" b="1" dirty="0">
                <a:solidFill>
                  <a:schemeClr val="bg2">
                    <a:lumMod val="25000"/>
                  </a:schemeClr>
                </a:solidFill>
                <a:latin typeface="Gotham Book" pitchFamily="2" charset="77"/>
              </a:rPr>
              <a:t>KAPAL PINDAH</a:t>
            </a:r>
            <a:endParaRPr kumimoji="0" lang="en-ID" sz="11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Gotham Book" pitchFamily="2" charset="77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EEC334B-F895-40EC-8CFE-746544F359B2}"/>
              </a:ext>
            </a:extLst>
          </p:cNvPr>
          <p:cNvGrpSpPr/>
          <p:nvPr/>
        </p:nvGrpSpPr>
        <p:grpSpPr>
          <a:xfrm>
            <a:off x="3516847" y="4847074"/>
            <a:ext cx="1973617" cy="931125"/>
            <a:chOff x="771130" y="1163174"/>
            <a:chExt cx="1973617" cy="931125"/>
          </a:xfrm>
        </p:grpSpPr>
        <p:sp>
          <p:nvSpPr>
            <p:cNvPr id="76" name="Rounded Rectangle 136">
              <a:extLst>
                <a:ext uri="{FF2B5EF4-FFF2-40B4-BE49-F238E27FC236}">
                  <a16:creationId xmlns:a16="http://schemas.microsoft.com/office/drawing/2014/main" id="{6763A910-0A19-470F-B498-A9B4D077B381}"/>
                </a:ext>
              </a:extLst>
            </p:cNvPr>
            <p:cNvSpPr/>
            <p:nvPr/>
          </p:nvSpPr>
          <p:spPr>
            <a:xfrm>
              <a:off x="806824" y="1301674"/>
              <a:ext cx="1910976" cy="654125"/>
            </a:xfrm>
            <a:prstGeom prst="round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Realisasi</a:t>
              </a:r>
              <a:r>
                <a:rPr 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 </a:t>
              </a:r>
              <a:r>
                <a:rPr lang="en-US" sz="1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Pelayanan</a:t>
              </a:r>
              <a:r>
                <a:rPr 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 </a:t>
              </a:r>
              <a:r>
                <a:rPr lang="en-US" sz="1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Kapal</a:t>
              </a:r>
              <a:endPara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agmatica Book" panose="020B0503040502020204" pitchFamily="34" charset="0"/>
                <a:ea typeface="Roboto" pitchFamily="2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A6BB975-B194-47FE-937C-F3B1B06D3B30}"/>
                </a:ext>
              </a:extLst>
            </p:cNvPr>
            <p:cNvSpPr txBox="1"/>
            <p:nvPr/>
          </p:nvSpPr>
          <p:spPr>
            <a:xfrm>
              <a:off x="771130" y="1163174"/>
              <a:ext cx="1973617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00" dirty="0" err="1">
                  <a:solidFill>
                    <a:schemeClr val="accent2">
                      <a:lumMod val="7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Rendal</a:t>
              </a:r>
              <a:r>
                <a:rPr lang="en-US" sz="1000" dirty="0">
                  <a:solidFill>
                    <a:schemeClr val="accent2">
                      <a:lumMod val="7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 &amp; </a:t>
              </a:r>
              <a:r>
                <a:rPr lang="en-US" sz="1000" dirty="0" err="1">
                  <a:solidFill>
                    <a:schemeClr val="accent2">
                      <a:lumMod val="7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Pemanduan</a:t>
              </a:r>
              <a:r>
                <a:rPr lang="en-US" sz="1000" dirty="0">
                  <a:solidFill>
                    <a:schemeClr val="accent2">
                      <a:lumMod val="7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 </a:t>
              </a:r>
              <a:r>
                <a:rPr lang="en-US" sz="1000" dirty="0" err="1">
                  <a:solidFill>
                    <a:schemeClr val="accent2">
                      <a:lumMod val="7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Cabang</a:t>
              </a:r>
              <a:endParaRPr lang="en-US" sz="1000" dirty="0">
                <a:solidFill>
                  <a:schemeClr val="accent2">
                    <a:lumMod val="75000"/>
                  </a:schemeClr>
                </a:solidFill>
                <a:latin typeface="Pragmatica Book" panose="020B0503040502020204" pitchFamily="34" charset="0"/>
                <a:ea typeface="Roboto" pitchFamily="2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C4B94FC-7D71-4B08-8CCB-F4B2F87A7A39}"/>
                </a:ext>
              </a:extLst>
            </p:cNvPr>
            <p:cNvSpPr/>
            <p:nvPr/>
          </p:nvSpPr>
          <p:spPr>
            <a:xfrm>
              <a:off x="1145797" y="1852249"/>
              <a:ext cx="1241045" cy="24205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Pragmatica Book" panose="020B0503040502020204" pitchFamily="34" charset="0"/>
                  <a:ea typeface="Roboto" pitchFamily="2" charset="0"/>
                </a:rPr>
                <a:t>SIMOP</a:t>
              </a: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5DFE0016-D3FA-4AFB-8FD3-83A52A9CBF3A}"/>
              </a:ext>
            </a:extLst>
          </p:cNvPr>
          <p:cNvSpPr txBox="1"/>
          <p:nvPr/>
        </p:nvSpPr>
        <p:spPr>
          <a:xfrm>
            <a:off x="9349597" y="5279087"/>
            <a:ext cx="1053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Cetak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 SPK</a:t>
            </a:r>
          </a:p>
        </p:txBody>
      </p:sp>
    </p:spTree>
    <p:extLst>
      <p:ext uri="{BB962C8B-B14F-4D97-AF65-F5344CB8AC3E}">
        <p14:creationId xmlns:p14="http://schemas.microsoft.com/office/powerpoint/2010/main" val="10202466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78B16AFD-A6C1-0846-9BEA-12319C13A4FD}"/>
              </a:ext>
            </a:extLst>
          </p:cNvPr>
          <p:cNvGrpSpPr/>
          <p:nvPr/>
        </p:nvGrpSpPr>
        <p:grpSpPr>
          <a:xfrm>
            <a:off x="1234791" y="1107674"/>
            <a:ext cx="1910976" cy="931126"/>
            <a:chOff x="806824" y="1163174"/>
            <a:chExt cx="1910976" cy="931126"/>
          </a:xfrm>
        </p:grpSpPr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F739DF76-2D5B-9445-88CD-529442D8779B}"/>
                </a:ext>
              </a:extLst>
            </p:cNvPr>
            <p:cNvSpPr/>
            <p:nvPr/>
          </p:nvSpPr>
          <p:spPr>
            <a:xfrm>
              <a:off x="806824" y="1301674"/>
              <a:ext cx="1910976" cy="654125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Warta Keberangkatan Kapal</a:t>
              </a:r>
              <a:endPara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agmatica Book" panose="020B0503040502020204" pitchFamily="34" charset="0"/>
                <a:ea typeface="Roboto" pitchFamily="2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83BD3AF-4672-AB43-91B7-348D9B49944C}"/>
                </a:ext>
              </a:extLst>
            </p:cNvPr>
            <p:cNvSpPr txBox="1"/>
            <p:nvPr/>
          </p:nvSpPr>
          <p:spPr>
            <a:xfrm>
              <a:off x="1141789" y="1163174"/>
              <a:ext cx="125867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2"/>
                  </a:solidFill>
                  <a:latin typeface="Pragmatica Book" panose="020B0503040502020204" pitchFamily="34" charset="0"/>
                  <a:ea typeface="Roboto" pitchFamily="2" charset="0"/>
                </a:rPr>
                <a:t>Shipping Agent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3AC3E62-DD26-A146-92BA-48221E8D5665}"/>
                </a:ext>
              </a:extLst>
            </p:cNvPr>
            <p:cNvSpPr/>
            <p:nvPr/>
          </p:nvSpPr>
          <p:spPr>
            <a:xfrm>
              <a:off x="1141039" y="1852250"/>
              <a:ext cx="1241045" cy="242050"/>
            </a:xfrm>
            <a:prstGeom prst="rect">
              <a:avLst/>
            </a:prstGeom>
            <a:solidFill>
              <a:srgbClr val="0077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>
                  <a:latin typeface="Pragmatica Book" panose="020B0503040502020204" pitchFamily="34" charset="0"/>
                  <a:ea typeface="Roboto" pitchFamily="2" charset="0"/>
                </a:rPr>
                <a:t>Inaportnet</a:t>
              </a:r>
              <a:endParaRPr lang="en-US" sz="1000" dirty="0">
                <a:latin typeface="Pragmatica Book" panose="020B0503040502020204" pitchFamily="34" charset="0"/>
                <a:ea typeface="Roboto" pitchFamily="2" charset="0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5DD421D-8094-6847-AF7C-5F1FD59283A9}"/>
              </a:ext>
            </a:extLst>
          </p:cNvPr>
          <p:cNvGrpSpPr/>
          <p:nvPr/>
        </p:nvGrpSpPr>
        <p:grpSpPr>
          <a:xfrm>
            <a:off x="3426974" y="1109566"/>
            <a:ext cx="1910976" cy="931126"/>
            <a:chOff x="806824" y="1163174"/>
            <a:chExt cx="1910976" cy="931126"/>
          </a:xfrm>
        </p:grpSpPr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4C92887A-CF03-3A47-A663-5ADD55628B7E}"/>
                </a:ext>
              </a:extLst>
            </p:cNvPr>
            <p:cNvSpPr/>
            <p:nvPr/>
          </p:nvSpPr>
          <p:spPr>
            <a:xfrm>
              <a:off x="806824" y="1301674"/>
              <a:ext cx="1910976" cy="654125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Permintaan Pelayanan Kapal dan Barang (</a:t>
              </a:r>
              <a:r>
                <a:rPr 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PPKB)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C5426BD-8B09-4344-BFF9-49BAAE3DE9C8}"/>
                </a:ext>
              </a:extLst>
            </p:cNvPr>
            <p:cNvSpPr txBox="1"/>
            <p:nvPr/>
          </p:nvSpPr>
          <p:spPr>
            <a:xfrm>
              <a:off x="1141789" y="1163174"/>
              <a:ext cx="125867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accent2"/>
                  </a:solidFill>
                  <a:latin typeface="Pragmatica Book" panose="020B0503040502020204" pitchFamily="34" charset="0"/>
                  <a:ea typeface="Roboto" pitchFamily="2" charset="0"/>
                </a:rPr>
                <a:t>Shipping Agent</a:t>
              </a:r>
              <a:endParaRPr lang="en-US" sz="1200" dirty="0">
                <a:solidFill>
                  <a:schemeClr val="accent2"/>
                </a:solidFill>
                <a:latin typeface="Pragmatica Book" panose="020B0503040502020204" pitchFamily="34" charset="0"/>
                <a:ea typeface="Roboto" pitchFamily="2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5F2B60A-5976-E247-92AA-85E8C133FED7}"/>
                </a:ext>
              </a:extLst>
            </p:cNvPr>
            <p:cNvSpPr/>
            <p:nvPr/>
          </p:nvSpPr>
          <p:spPr>
            <a:xfrm>
              <a:off x="1167543" y="1852250"/>
              <a:ext cx="1241045" cy="24205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Pragmatica Book" panose="020B0503040502020204" pitchFamily="34" charset="0"/>
                  <a:ea typeface="Roboto" pitchFamily="2" charset="0"/>
                </a:rPr>
                <a:t>VMS</a:t>
              </a:r>
            </a:p>
          </p:txBody>
        </p:sp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4FA3995D-2C75-3648-88F6-E40D969EB6A8}"/>
              </a:ext>
            </a:extLst>
          </p:cNvPr>
          <p:cNvCxnSpPr>
            <a:cxnSpLocks/>
            <a:stCxn id="66" idx="3"/>
            <a:endCxn id="72" idx="1"/>
          </p:cNvCxnSpPr>
          <p:nvPr/>
        </p:nvCxnSpPr>
        <p:spPr>
          <a:xfrm>
            <a:off x="5337950" y="1575129"/>
            <a:ext cx="11173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EA7670F-00D3-A845-9327-0A0AA29EFB20}"/>
              </a:ext>
            </a:extLst>
          </p:cNvPr>
          <p:cNvGrpSpPr/>
          <p:nvPr/>
        </p:nvGrpSpPr>
        <p:grpSpPr>
          <a:xfrm>
            <a:off x="6455342" y="1126803"/>
            <a:ext cx="1910976" cy="913889"/>
            <a:chOff x="806824" y="1180411"/>
            <a:chExt cx="1910976" cy="91388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EECFF3D8-99D2-184F-A904-401EB4159D35}"/>
                </a:ext>
              </a:extLst>
            </p:cNvPr>
            <p:cNvSpPr/>
            <p:nvPr/>
          </p:nvSpPr>
          <p:spPr>
            <a:xfrm>
              <a:off x="806824" y="1301674"/>
              <a:ext cx="1910976" cy="654125"/>
            </a:xfrm>
            <a:prstGeom prst="roundRect">
              <a:avLst/>
            </a:prstGeom>
            <a:noFill/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Penetapan Pandu</a:t>
              </a:r>
              <a:endPara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agmatica Book" panose="020B0503040502020204" pitchFamily="34" charset="0"/>
                <a:ea typeface="Roboto" pitchFamily="2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375203F-1FA8-AC4D-827B-299E367628D9}"/>
                </a:ext>
              </a:extLst>
            </p:cNvPr>
            <p:cNvSpPr txBox="1"/>
            <p:nvPr/>
          </p:nvSpPr>
          <p:spPr>
            <a:xfrm>
              <a:off x="967543" y="1180411"/>
              <a:ext cx="161589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accent1"/>
                  </a:solidFill>
                  <a:latin typeface="Pragmatica Book" panose="020B0503040502020204" pitchFamily="34" charset="0"/>
                  <a:ea typeface="Roboto" pitchFamily="2" charset="0"/>
                </a:rPr>
                <a:t>Pemanduan Cabang</a:t>
              </a:r>
              <a:endParaRPr lang="en-US" sz="1200" dirty="0">
                <a:solidFill>
                  <a:schemeClr val="accent1"/>
                </a:solidFill>
                <a:latin typeface="Pragmatica Book" panose="020B0503040502020204" pitchFamily="34" charset="0"/>
                <a:ea typeface="Roboto" pitchFamily="2" charset="0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7241C89-7D7C-EF41-B572-0899E386D439}"/>
                </a:ext>
              </a:extLst>
            </p:cNvPr>
            <p:cNvSpPr/>
            <p:nvPr/>
          </p:nvSpPr>
          <p:spPr>
            <a:xfrm>
              <a:off x="1180795" y="1852250"/>
              <a:ext cx="1241045" cy="2420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Pragmatica Book" panose="020B0503040502020204" pitchFamily="34" charset="0"/>
                  <a:ea typeface="Roboto" pitchFamily="2" charset="0"/>
                </a:rPr>
                <a:t>MOS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2E264C6-B3FC-B44C-9E65-EE3870C0BE2B}"/>
              </a:ext>
            </a:extLst>
          </p:cNvPr>
          <p:cNvGrpSpPr/>
          <p:nvPr/>
        </p:nvGrpSpPr>
        <p:grpSpPr>
          <a:xfrm>
            <a:off x="9087437" y="1116150"/>
            <a:ext cx="1910976" cy="928176"/>
            <a:chOff x="806824" y="1166124"/>
            <a:chExt cx="1910976" cy="928176"/>
          </a:xfrm>
        </p:grpSpPr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69C03830-B248-3342-8259-A5DDD0CE8416}"/>
                </a:ext>
              </a:extLst>
            </p:cNvPr>
            <p:cNvSpPr/>
            <p:nvPr/>
          </p:nvSpPr>
          <p:spPr>
            <a:xfrm>
              <a:off x="806824" y="1301674"/>
              <a:ext cx="1910976" cy="654125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Penetapan PPKB/ PPKB-D</a:t>
              </a:r>
              <a:endPara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agmatica Book" panose="020B0503040502020204" pitchFamily="34" charset="0"/>
                <a:ea typeface="Roboto" pitchFamily="2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FA9F921-3C28-5941-9005-9DB8DAB61F8C}"/>
                </a:ext>
              </a:extLst>
            </p:cNvPr>
            <p:cNvSpPr txBox="1"/>
            <p:nvPr/>
          </p:nvSpPr>
          <p:spPr>
            <a:xfrm>
              <a:off x="1141790" y="1166124"/>
              <a:ext cx="126669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accent1"/>
                  </a:solidFill>
                  <a:latin typeface="Pragmatica Book" panose="020B0503040502020204" pitchFamily="34" charset="0"/>
                  <a:ea typeface="Roboto" pitchFamily="2" charset="0"/>
                </a:rPr>
                <a:t>Rendal Cabang</a:t>
              </a:r>
              <a:endParaRPr lang="en-US" sz="1200" dirty="0">
                <a:solidFill>
                  <a:schemeClr val="accent1"/>
                </a:solidFill>
                <a:latin typeface="Pragmatica Book" panose="020B0503040502020204" pitchFamily="34" charset="0"/>
                <a:ea typeface="Roboto" pitchFamily="2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7DCCC799-2419-1843-AEE0-A427B09039AB}"/>
                </a:ext>
              </a:extLst>
            </p:cNvPr>
            <p:cNvSpPr/>
            <p:nvPr/>
          </p:nvSpPr>
          <p:spPr>
            <a:xfrm>
              <a:off x="1154291" y="1852250"/>
              <a:ext cx="1241045" cy="24205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Pragmatica Book" panose="020B0503040502020204" pitchFamily="34" charset="0"/>
                  <a:ea typeface="Roboto" pitchFamily="2" charset="0"/>
                </a:rPr>
                <a:t>SIMOP &amp; MOS</a:t>
              </a:r>
            </a:p>
          </p:txBody>
        </p:sp>
      </p:grp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08BD9E8-B07F-6F45-AB67-C085B5AAC03C}"/>
              </a:ext>
            </a:extLst>
          </p:cNvPr>
          <p:cNvCxnSpPr>
            <a:cxnSpLocks/>
            <a:stCxn id="72" idx="3"/>
            <a:endCxn id="77" idx="1"/>
          </p:cNvCxnSpPr>
          <p:nvPr/>
        </p:nvCxnSpPr>
        <p:spPr>
          <a:xfrm>
            <a:off x="8366318" y="1575129"/>
            <a:ext cx="721119" cy="36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F1A0DCA-2242-3749-B3D5-2D81F019F7FE}"/>
              </a:ext>
            </a:extLst>
          </p:cNvPr>
          <p:cNvGrpSpPr/>
          <p:nvPr/>
        </p:nvGrpSpPr>
        <p:grpSpPr>
          <a:xfrm>
            <a:off x="6469453" y="4685623"/>
            <a:ext cx="1910976" cy="931125"/>
            <a:chOff x="806824" y="1163174"/>
            <a:chExt cx="1910976" cy="931125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CADBC31D-7A9D-A14C-9B69-4CAC9F0F52FC}"/>
                </a:ext>
              </a:extLst>
            </p:cNvPr>
            <p:cNvSpPr/>
            <p:nvPr/>
          </p:nvSpPr>
          <p:spPr>
            <a:xfrm>
              <a:off x="806824" y="1301674"/>
              <a:ext cx="1910976" cy="654125"/>
            </a:xfrm>
            <a:prstGeom prst="roundRect">
              <a:avLst/>
            </a:prstGeom>
            <a:noFill/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Realisasi Pelayanan</a:t>
              </a:r>
              <a:endParaRPr 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agmatica Book" panose="020B0503040502020204" pitchFamily="34" charset="0"/>
                <a:ea typeface="Roboto" pitchFamily="2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AEA6301-9EE2-D740-B37C-63A93B5120F3}"/>
                </a:ext>
              </a:extLst>
            </p:cNvPr>
            <p:cNvSpPr txBox="1"/>
            <p:nvPr/>
          </p:nvSpPr>
          <p:spPr>
            <a:xfrm>
              <a:off x="866928" y="1163174"/>
              <a:ext cx="1843774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900" dirty="0" err="1">
                  <a:solidFill>
                    <a:schemeClr val="accent2">
                      <a:lumMod val="7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Pemanduan</a:t>
              </a:r>
              <a:r>
                <a:rPr lang="en-US" sz="900" dirty="0">
                  <a:solidFill>
                    <a:schemeClr val="accent2">
                      <a:lumMod val="7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/</a:t>
              </a:r>
              <a:r>
                <a:rPr lang="en-US" sz="900" dirty="0" err="1">
                  <a:solidFill>
                    <a:schemeClr val="accent2">
                      <a:lumMod val="7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Penundan</a:t>
              </a:r>
              <a:r>
                <a:rPr lang="en-US" sz="900" dirty="0">
                  <a:solidFill>
                    <a:schemeClr val="accent2">
                      <a:lumMod val="7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 Cabang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8D88375-A222-FC48-A2F3-733AAD53B98A}"/>
                </a:ext>
              </a:extLst>
            </p:cNvPr>
            <p:cNvSpPr/>
            <p:nvPr/>
          </p:nvSpPr>
          <p:spPr>
            <a:xfrm>
              <a:off x="1145797" y="1852249"/>
              <a:ext cx="1241045" cy="2420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Pragmatica Book" panose="020B0503040502020204" pitchFamily="34" charset="0"/>
                  <a:ea typeface="Roboto" pitchFamily="2" charset="0"/>
                </a:rPr>
                <a:t>MOS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87F231F-5DDC-1048-8E0E-4767070FBD3C}"/>
              </a:ext>
            </a:extLst>
          </p:cNvPr>
          <p:cNvGrpSpPr/>
          <p:nvPr/>
        </p:nvGrpSpPr>
        <p:grpSpPr>
          <a:xfrm>
            <a:off x="9181978" y="3389654"/>
            <a:ext cx="1910976" cy="913889"/>
            <a:chOff x="806824" y="1180411"/>
            <a:chExt cx="1910976" cy="913889"/>
          </a:xfrm>
        </p:grpSpPr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61A74694-86B1-244D-88BE-38AD3BA8F358}"/>
                </a:ext>
              </a:extLst>
            </p:cNvPr>
            <p:cNvSpPr/>
            <p:nvPr/>
          </p:nvSpPr>
          <p:spPr>
            <a:xfrm>
              <a:off x="806824" y="1301674"/>
              <a:ext cx="1910976" cy="654125"/>
            </a:xfrm>
            <a:prstGeom prst="roundRect">
              <a:avLst/>
            </a:prstGeom>
            <a:noFill/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Approve Job Order 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DD8E0FC-783C-6D4C-9E79-A5CE1CACEABA}"/>
                </a:ext>
              </a:extLst>
            </p:cNvPr>
            <p:cNvSpPr txBox="1"/>
            <p:nvPr/>
          </p:nvSpPr>
          <p:spPr>
            <a:xfrm>
              <a:off x="922573" y="1180411"/>
              <a:ext cx="161589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>
                  <a:solidFill>
                    <a:schemeClr val="accent1"/>
                  </a:solidFill>
                  <a:latin typeface="Pragmatica Book" panose="020B0503040502020204" pitchFamily="34" charset="0"/>
                  <a:ea typeface="Roboto" pitchFamily="2" charset="0"/>
                </a:rPr>
                <a:t>Pemanduan Cabang</a:t>
              </a:r>
              <a:endParaRPr lang="en-US" sz="1200" dirty="0">
                <a:solidFill>
                  <a:schemeClr val="accent1"/>
                </a:solidFill>
                <a:latin typeface="Pragmatica Book" panose="020B0503040502020204" pitchFamily="34" charset="0"/>
                <a:ea typeface="Roboto" pitchFamily="2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F1463B1-EA68-4145-99E5-B7BC309ABD1F}"/>
                </a:ext>
              </a:extLst>
            </p:cNvPr>
            <p:cNvSpPr/>
            <p:nvPr/>
          </p:nvSpPr>
          <p:spPr>
            <a:xfrm>
              <a:off x="1143724" y="1852250"/>
              <a:ext cx="1241045" cy="2420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Pragmatica Book" panose="020B0503040502020204" pitchFamily="34" charset="0"/>
                  <a:ea typeface="Roboto" pitchFamily="2" charset="0"/>
                </a:rPr>
                <a:t>MOS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A93858E1-3098-5442-8200-1A972E6177A4}"/>
              </a:ext>
            </a:extLst>
          </p:cNvPr>
          <p:cNvGrpSpPr/>
          <p:nvPr/>
        </p:nvGrpSpPr>
        <p:grpSpPr>
          <a:xfrm>
            <a:off x="6520282" y="3398676"/>
            <a:ext cx="1910976" cy="902974"/>
            <a:chOff x="806824" y="1191325"/>
            <a:chExt cx="1910976" cy="902974"/>
          </a:xfrm>
        </p:grpSpPr>
        <p:sp>
          <p:nvSpPr>
            <p:cNvPr id="154" name="Rounded Rectangle 153">
              <a:extLst>
                <a:ext uri="{FF2B5EF4-FFF2-40B4-BE49-F238E27FC236}">
                  <a16:creationId xmlns:a16="http://schemas.microsoft.com/office/drawing/2014/main" id="{8B32292B-B574-C142-A015-DF8D3696D771}"/>
                </a:ext>
              </a:extLst>
            </p:cNvPr>
            <p:cNvSpPr/>
            <p:nvPr/>
          </p:nvSpPr>
          <p:spPr>
            <a:xfrm>
              <a:off x="806824" y="1301674"/>
              <a:ext cx="1910976" cy="654125"/>
            </a:xfrm>
            <a:prstGeom prst="round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SPB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7063CE57-7AE2-264E-8D66-1CAAB15A5C2F}"/>
                </a:ext>
              </a:extLst>
            </p:cNvPr>
            <p:cNvSpPr txBox="1"/>
            <p:nvPr/>
          </p:nvSpPr>
          <p:spPr>
            <a:xfrm>
              <a:off x="1223953" y="1191325"/>
              <a:ext cx="103586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 err="1">
                  <a:solidFill>
                    <a:schemeClr val="tx2"/>
                  </a:solidFill>
                  <a:latin typeface="Pragmatica Book" panose="020B0503040502020204" pitchFamily="34" charset="0"/>
                  <a:ea typeface="Roboto" pitchFamily="2" charset="0"/>
                </a:rPr>
                <a:t>Syahbandar</a:t>
              </a:r>
              <a:endParaRPr lang="en-US" sz="1200" dirty="0">
                <a:solidFill>
                  <a:schemeClr val="tx2"/>
                </a:solidFill>
                <a:latin typeface="Pragmatica Book" panose="020B0503040502020204" pitchFamily="34" charset="0"/>
                <a:ea typeface="Roboto" pitchFamily="2" charset="0"/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8CC65BCF-AABE-DB42-BBE7-896B4BFE80EC}"/>
                </a:ext>
              </a:extLst>
            </p:cNvPr>
            <p:cNvSpPr/>
            <p:nvPr/>
          </p:nvSpPr>
          <p:spPr>
            <a:xfrm>
              <a:off x="1145797" y="1852249"/>
              <a:ext cx="1241045" cy="242050"/>
            </a:xfrm>
            <a:prstGeom prst="rect">
              <a:avLst/>
            </a:prstGeom>
            <a:solidFill>
              <a:srgbClr val="0077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>
                  <a:latin typeface="Pragmatica Book" panose="020B0503040502020204" pitchFamily="34" charset="0"/>
                  <a:ea typeface="Roboto" pitchFamily="2" charset="0"/>
                </a:rPr>
                <a:t>Inaportnet</a:t>
              </a:r>
              <a:endParaRPr lang="en-US" sz="1000" dirty="0">
                <a:latin typeface="Pragmatica Book" panose="020B0503040502020204" pitchFamily="34" charset="0"/>
                <a:ea typeface="Roboto" pitchFamily="2" charset="0"/>
              </a:endParaRPr>
            </a:p>
          </p:txBody>
        </p:sp>
      </p:grp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07D13421-AB7B-0247-B071-B1680C34F3B8}"/>
              </a:ext>
            </a:extLst>
          </p:cNvPr>
          <p:cNvCxnSpPr>
            <a:cxnSpLocks/>
            <a:stCxn id="79" idx="2"/>
            <a:endCxn id="90" idx="3"/>
          </p:cNvCxnSpPr>
          <p:nvPr/>
        </p:nvCxnSpPr>
        <p:spPr>
          <a:xfrm rot="5400000">
            <a:off x="8915969" y="1508934"/>
            <a:ext cx="604066" cy="167485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5EB68FCC-CB57-6B40-9E49-81070CB95808}"/>
              </a:ext>
            </a:extLst>
          </p:cNvPr>
          <p:cNvCxnSpPr>
            <a:cxnSpLocks/>
            <a:stCxn id="98" idx="2"/>
            <a:endCxn id="82" idx="3"/>
          </p:cNvCxnSpPr>
          <p:nvPr/>
        </p:nvCxnSpPr>
        <p:spPr>
          <a:xfrm rot="5400000">
            <a:off x="8836094" y="3847878"/>
            <a:ext cx="847643" cy="1758972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96739C23-AA98-6643-B04A-8DB67758AA20}"/>
              </a:ext>
            </a:extLst>
          </p:cNvPr>
          <p:cNvGrpSpPr/>
          <p:nvPr/>
        </p:nvGrpSpPr>
        <p:grpSpPr>
          <a:xfrm>
            <a:off x="3621165" y="4650460"/>
            <a:ext cx="1910976" cy="963954"/>
            <a:chOff x="806824" y="1130346"/>
            <a:chExt cx="1910976" cy="963954"/>
          </a:xfrm>
        </p:grpSpPr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56EC975D-797D-244F-A092-FB0BA41B98B3}"/>
                </a:ext>
              </a:extLst>
            </p:cNvPr>
            <p:cNvSpPr/>
            <p:nvPr/>
          </p:nvSpPr>
          <p:spPr>
            <a:xfrm>
              <a:off x="806824" y="1301674"/>
              <a:ext cx="1910976" cy="654125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Validasi</a:t>
              </a:r>
              <a:r>
                <a:rPr 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 DKK</a:t>
              </a:r>
            </a:p>
            <a:p>
              <a:pPr algn="ctr"/>
              <a:r>
                <a:rPr lang="en-US" sz="1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Cetak</a:t>
              </a:r>
              <a:r>
                <a:rPr 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 </a:t>
              </a:r>
              <a:r>
                <a:rPr lang="en-US" sz="1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Pranota</a:t>
              </a:r>
              <a:r>
                <a:rPr 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 (DTJK, DPJK)</a:t>
              </a:r>
              <a:endParaRPr 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agmatica Book" panose="020B0503040502020204" pitchFamily="34" charset="0"/>
                <a:ea typeface="Roboto" pitchFamily="2" charset="0"/>
              </a:endParaRP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04C443DF-1C00-1F40-A0D0-88C404A8DB68}"/>
                </a:ext>
              </a:extLst>
            </p:cNvPr>
            <p:cNvSpPr txBox="1"/>
            <p:nvPr/>
          </p:nvSpPr>
          <p:spPr>
            <a:xfrm>
              <a:off x="1024138" y="1130346"/>
              <a:ext cx="128272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  <a:latin typeface="Pragmatica Book" panose="020B0503040502020204" pitchFamily="34" charset="0"/>
                  <a:ea typeface="Roboto" pitchFamily="2" charset="0"/>
                </a:rPr>
                <a:t>Billing &amp; </a:t>
              </a:r>
              <a:r>
                <a:rPr lang="en-US" sz="1200" dirty="0" err="1">
                  <a:solidFill>
                    <a:schemeClr val="accent1"/>
                  </a:solidFill>
                  <a:latin typeface="Pragmatica Book" panose="020B0503040502020204" pitchFamily="34" charset="0"/>
                  <a:ea typeface="Roboto" pitchFamily="2" charset="0"/>
                </a:rPr>
                <a:t>Rendal</a:t>
              </a:r>
              <a:endParaRPr lang="en-US" sz="1200" dirty="0">
                <a:solidFill>
                  <a:schemeClr val="accent1"/>
                </a:solidFill>
                <a:latin typeface="Pragmatica Book" panose="020B0503040502020204" pitchFamily="34" charset="0"/>
                <a:ea typeface="Roboto" pitchFamily="2" charset="0"/>
              </a:endParaRP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00E58A26-9824-B948-892E-6F785DB88987}"/>
                </a:ext>
              </a:extLst>
            </p:cNvPr>
            <p:cNvSpPr/>
            <p:nvPr/>
          </p:nvSpPr>
          <p:spPr>
            <a:xfrm>
              <a:off x="1154291" y="1852250"/>
              <a:ext cx="1241045" cy="24205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Pragmatica Book" panose="020B0503040502020204" pitchFamily="34" charset="0"/>
                  <a:ea typeface="Roboto" pitchFamily="2" charset="0"/>
                </a:rPr>
                <a:t>SIMOP</a:t>
              </a:r>
            </a:p>
          </p:txBody>
        </p:sp>
      </p:grp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F594A5CE-3DE8-034D-BE5E-3F6ACCD44A38}"/>
              </a:ext>
            </a:extLst>
          </p:cNvPr>
          <p:cNvCxnSpPr>
            <a:cxnSpLocks/>
          </p:cNvCxnSpPr>
          <p:nvPr/>
        </p:nvCxnSpPr>
        <p:spPr>
          <a:xfrm flipH="1" flipV="1">
            <a:off x="5523674" y="5148851"/>
            <a:ext cx="971180" cy="23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Elbow Connector 168">
            <a:extLst>
              <a:ext uri="{FF2B5EF4-FFF2-40B4-BE49-F238E27FC236}">
                <a16:creationId xmlns:a16="http://schemas.microsoft.com/office/drawing/2014/main" id="{22B272CB-83F0-4AAF-80FA-3488DD9FC96E}"/>
              </a:ext>
            </a:extLst>
          </p:cNvPr>
          <p:cNvCxnSpPr>
            <a:cxnSpLocks/>
            <a:stCxn id="62" idx="3"/>
            <a:endCxn id="66" idx="1"/>
          </p:cNvCxnSpPr>
          <p:nvPr/>
        </p:nvCxnSpPr>
        <p:spPr>
          <a:xfrm>
            <a:off x="3145767" y="1573237"/>
            <a:ext cx="281207" cy="189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CC633B7-4A01-4028-8C0B-0CF62D6A4160}"/>
              </a:ext>
            </a:extLst>
          </p:cNvPr>
          <p:cNvGrpSpPr/>
          <p:nvPr/>
        </p:nvGrpSpPr>
        <p:grpSpPr>
          <a:xfrm>
            <a:off x="6469600" y="2200066"/>
            <a:ext cx="1910976" cy="913889"/>
            <a:chOff x="806824" y="1180411"/>
            <a:chExt cx="1910976" cy="913889"/>
          </a:xfrm>
        </p:grpSpPr>
        <p:sp>
          <p:nvSpPr>
            <p:cNvPr id="90" name="Rounded Rectangle 142">
              <a:extLst>
                <a:ext uri="{FF2B5EF4-FFF2-40B4-BE49-F238E27FC236}">
                  <a16:creationId xmlns:a16="http://schemas.microsoft.com/office/drawing/2014/main" id="{C2653AE6-327D-4A52-B3B0-DC1F1F14D054}"/>
                </a:ext>
              </a:extLst>
            </p:cNvPr>
            <p:cNvSpPr/>
            <p:nvPr/>
          </p:nvSpPr>
          <p:spPr>
            <a:xfrm>
              <a:off x="806824" y="1301674"/>
              <a:ext cx="1910976" cy="654125"/>
            </a:xfrm>
            <a:prstGeom prst="roundRect">
              <a:avLst/>
            </a:prstGeom>
            <a:noFill/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SPK Pandu (auto)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E611814-EF12-4FB0-A2C1-B57FC93D5A1D}"/>
                </a:ext>
              </a:extLst>
            </p:cNvPr>
            <p:cNvSpPr txBox="1"/>
            <p:nvPr/>
          </p:nvSpPr>
          <p:spPr>
            <a:xfrm>
              <a:off x="967543" y="1180411"/>
              <a:ext cx="161589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 err="1">
                  <a:solidFill>
                    <a:schemeClr val="accent1"/>
                  </a:solidFill>
                  <a:latin typeface="Pragmatica Book" panose="020B0503040502020204" pitchFamily="34" charset="0"/>
                  <a:ea typeface="Roboto" pitchFamily="2" charset="0"/>
                </a:rPr>
                <a:t>Pemanduan</a:t>
              </a:r>
              <a:r>
                <a:rPr lang="en-US" sz="1200" dirty="0">
                  <a:solidFill>
                    <a:schemeClr val="accent1"/>
                  </a:solidFill>
                  <a:latin typeface="Pragmatica Book" panose="020B0503040502020204" pitchFamily="34" charset="0"/>
                  <a:ea typeface="Roboto" pitchFamily="2" charset="0"/>
                </a:rPr>
                <a:t> Cabang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20E6237-D321-4A7A-9053-62B99B971483}"/>
                </a:ext>
              </a:extLst>
            </p:cNvPr>
            <p:cNvSpPr/>
            <p:nvPr/>
          </p:nvSpPr>
          <p:spPr>
            <a:xfrm>
              <a:off x="1180795" y="1852250"/>
              <a:ext cx="1241045" cy="24205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Pragmatica Book" panose="020B0503040502020204" pitchFamily="34" charset="0"/>
                  <a:ea typeface="Roboto" pitchFamily="2" charset="0"/>
                </a:rPr>
                <a:t>MOS</a:t>
              </a:r>
            </a:p>
          </p:txBody>
        </p:sp>
      </p:grpSp>
      <p:cxnSp>
        <p:nvCxnSpPr>
          <p:cNvPr id="93" name="Straight Arrow Connector 156">
            <a:extLst>
              <a:ext uri="{FF2B5EF4-FFF2-40B4-BE49-F238E27FC236}">
                <a16:creationId xmlns:a16="http://schemas.microsoft.com/office/drawing/2014/main" id="{E0D539F0-30B0-4F90-BC4E-252499050C67}"/>
              </a:ext>
            </a:extLst>
          </p:cNvPr>
          <p:cNvCxnSpPr>
            <a:cxnSpLocks/>
            <a:stCxn id="92" idx="2"/>
            <a:endCxn id="155" idx="0"/>
          </p:cNvCxnSpPr>
          <p:nvPr/>
        </p:nvCxnSpPr>
        <p:spPr>
          <a:xfrm flipH="1">
            <a:off x="7455342" y="3113955"/>
            <a:ext cx="8752" cy="2847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4" name="Straight Arrow Connector 156">
            <a:extLst>
              <a:ext uri="{FF2B5EF4-FFF2-40B4-BE49-F238E27FC236}">
                <a16:creationId xmlns:a16="http://schemas.microsoft.com/office/drawing/2014/main" id="{22233C92-ACA2-40FE-A7A0-EFA475B097F9}"/>
              </a:ext>
            </a:extLst>
          </p:cNvPr>
          <p:cNvCxnSpPr>
            <a:cxnSpLocks/>
            <a:stCxn id="154" idx="3"/>
            <a:endCxn id="86" idx="1"/>
          </p:cNvCxnSpPr>
          <p:nvPr/>
        </p:nvCxnSpPr>
        <p:spPr>
          <a:xfrm>
            <a:off x="8431258" y="3836088"/>
            <a:ext cx="750720" cy="18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18C07E7-26AD-4ADA-9CF1-066525AA36B5}"/>
              </a:ext>
            </a:extLst>
          </p:cNvPr>
          <p:cNvGrpSpPr/>
          <p:nvPr/>
        </p:nvGrpSpPr>
        <p:grpSpPr>
          <a:xfrm>
            <a:off x="1216278" y="4636384"/>
            <a:ext cx="1910976" cy="975393"/>
            <a:chOff x="806824" y="1118907"/>
            <a:chExt cx="1910976" cy="975393"/>
          </a:xfrm>
        </p:grpSpPr>
        <p:sp>
          <p:nvSpPr>
            <p:cNvPr id="102" name="Rounded Rectangle 178">
              <a:extLst>
                <a:ext uri="{FF2B5EF4-FFF2-40B4-BE49-F238E27FC236}">
                  <a16:creationId xmlns:a16="http://schemas.microsoft.com/office/drawing/2014/main" id="{43892E3A-D63A-4315-A663-A6A66ACC8148}"/>
                </a:ext>
              </a:extLst>
            </p:cNvPr>
            <p:cNvSpPr/>
            <p:nvPr/>
          </p:nvSpPr>
          <p:spPr>
            <a:xfrm>
              <a:off x="806824" y="1301674"/>
              <a:ext cx="1910976" cy="654125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Nota</a:t>
              </a:r>
            </a:p>
            <a:p>
              <a:pPr algn="ctr"/>
              <a:r>
                <a:rPr 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(release </a:t>
              </a:r>
              <a:r>
                <a:rPr lang="en-US" sz="10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Autocollection</a:t>
              </a:r>
              <a:r>
                <a:rPr lang="en-US" sz="1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agmatica Book" panose="020B0503040502020204" pitchFamily="34" charset="0"/>
                  <a:ea typeface="Roboto" pitchFamily="2" charset="0"/>
                </a:rPr>
                <a:t>)</a:t>
              </a:r>
              <a:endParaRPr 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ragmatica Book" panose="020B0503040502020204" pitchFamily="34" charset="0"/>
                <a:ea typeface="Roboto" pitchFamily="2" charset="0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90AD74D-BD8A-41CB-8015-0FE95E45DF96}"/>
                </a:ext>
              </a:extLst>
            </p:cNvPr>
            <p:cNvSpPr txBox="1"/>
            <p:nvPr/>
          </p:nvSpPr>
          <p:spPr>
            <a:xfrm>
              <a:off x="1395481" y="1118907"/>
              <a:ext cx="61266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  <a:latin typeface="Pragmatica Book" panose="020B0503040502020204" pitchFamily="34" charset="0"/>
                  <a:ea typeface="Roboto" pitchFamily="2" charset="0"/>
                </a:rPr>
                <a:t>Billing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FED3A622-A208-46C4-B68E-EB488025B5C3}"/>
                </a:ext>
              </a:extLst>
            </p:cNvPr>
            <p:cNvSpPr/>
            <p:nvPr/>
          </p:nvSpPr>
          <p:spPr>
            <a:xfrm>
              <a:off x="1154291" y="1852250"/>
              <a:ext cx="1241045" cy="24205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Pragmatica Book" panose="020B0503040502020204" pitchFamily="34" charset="0"/>
                  <a:ea typeface="Roboto" pitchFamily="2" charset="0"/>
                </a:rPr>
                <a:t>SIMOP</a:t>
              </a:r>
            </a:p>
          </p:txBody>
        </p: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DCA0DD4-F2DD-41C4-8DCF-103A621B564F}"/>
              </a:ext>
            </a:extLst>
          </p:cNvPr>
          <p:cNvCxnSpPr>
            <a:cxnSpLocks/>
            <a:stCxn id="179" idx="1"/>
            <a:endCxn id="102" idx="3"/>
          </p:cNvCxnSpPr>
          <p:nvPr/>
        </p:nvCxnSpPr>
        <p:spPr>
          <a:xfrm flipH="1" flipV="1">
            <a:off x="3127254" y="5146214"/>
            <a:ext cx="493911" cy="26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E7C35039-B645-4741-8115-A845D46A89BC}"/>
              </a:ext>
            </a:extLst>
          </p:cNvPr>
          <p:cNvSpPr/>
          <p:nvPr/>
        </p:nvSpPr>
        <p:spPr>
          <a:xfrm>
            <a:off x="1324169" y="3539336"/>
            <a:ext cx="1574200" cy="714372"/>
          </a:xfrm>
          <a:prstGeom prst="ellipse">
            <a:avLst/>
          </a:prstGeom>
          <a:solidFill>
            <a:srgbClr val="0077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PNBP 5%</a:t>
            </a:r>
            <a:endParaRPr lang="en-ID" dirty="0"/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4E9B5465-7CA9-4BB9-A28C-71E796F7B825}"/>
              </a:ext>
            </a:extLst>
          </p:cNvPr>
          <p:cNvCxnSpPr>
            <a:cxnSpLocks/>
            <a:stCxn id="103" idx="0"/>
            <a:endCxn id="27" idx="4"/>
          </p:cNvCxnSpPr>
          <p:nvPr/>
        </p:nvCxnSpPr>
        <p:spPr>
          <a:xfrm flipV="1">
            <a:off x="2111269" y="4253708"/>
            <a:ext cx="0" cy="3826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6564E29-ED46-45D8-9AC6-B88E4A0B9B44}"/>
              </a:ext>
            </a:extLst>
          </p:cNvPr>
          <p:cNvSpPr/>
          <p:nvPr/>
        </p:nvSpPr>
        <p:spPr>
          <a:xfrm>
            <a:off x="440640" y="358001"/>
            <a:ext cx="4277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b="1" dirty="0">
                <a:solidFill>
                  <a:srgbClr val="00A9E0">
                    <a:lumMod val="75000"/>
                  </a:srgbClr>
                </a:solidFill>
                <a:latin typeface="Gotham Book" pitchFamily="2" charset="77"/>
              </a:rPr>
              <a:t>INTEGRASI ALUR </a:t>
            </a:r>
            <a:r>
              <a:rPr lang="en-ID" b="1" dirty="0">
                <a:solidFill>
                  <a:schemeClr val="bg2">
                    <a:lumMod val="25000"/>
                  </a:schemeClr>
                </a:solidFill>
                <a:latin typeface="Gotham Book" pitchFamily="2" charset="77"/>
              </a:rPr>
              <a:t>KAPAL BERANGKAT</a:t>
            </a:r>
            <a:endParaRPr kumimoji="0" lang="en-ID" sz="11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Gotham Book" pitchFamily="2" charset="7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DFE0016-D3FA-4AFB-8FD3-83A52A9CBF3A}"/>
              </a:ext>
            </a:extLst>
          </p:cNvPr>
          <p:cNvSpPr txBox="1"/>
          <p:nvPr/>
        </p:nvSpPr>
        <p:spPr>
          <a:xfrm>
            <a:off x="9154862" y="5169016"/>
            <a:ext cx="1053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Cetak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 SPK</a:t>
            </a:r>
          </a:p>
        </p:txBody>
      </p:sp>
    </p:spTree>
    <p:extLst>
      <p:ext uri="{BB962C8B-B14F-4D97-AF65-F5344CB8AC3E}">
        <p14:creationId xmlns:p14="http://schemas.microsoft.com/office/powerpoint/2010/main" val="36841774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4"/>
          <p:cNvSpPr>
            <a:spLocks noGrp="1"/>
          </p:cNvSpPr>
          <p:nvPr>
            <p:ph type="title"/>
          </p:nvPr>
        </p:nvSpPr>
        <p:spPr>
          <a:xfrm>
            <a:off x="242728" y="294925"/>
            <a:ext cx="3431946" cy="499916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ahnschrift SemiBold" panose="020B0502040204020203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PENGEMBANGAN</a:t>
            </a:r>
            <a:endParaRPr lang="en-US" sz="1800" b="1" dirty="0">
              <a:solidFill>
                <a:schemeClr val="bg1"/>
              </a:solidFill>
              <a:latin typeface="Bahnschrift SemiBold" panose="020B0502040204020203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" name="takeaway_box">
            <a:extLst>
              <a:ext uri="{FF2B5EF4-FFF2-40B4-BE49-F238E27FC236}">
                <a16:creationId xmlns:a16="http://schemas.microsoft.com/office/drawing/2014/main" id="{E3FCAEC7-4242-4A55-8824-8A2542D7CB4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1637414" y="1756354"/>
            <a:ext cx="2810406" cy="1011122"/>
          </a:xfrm>
          <a:prstGeom prst="rect">
            <a:avLst/>
          </a:prstGeom>
          <a:solidFill>
            <a:srgbClr val="0077C8"/>
          </a:soli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lIns="0" rIns="0" anchor="ctr" anchorCtr="1"/>
          <a:lstStyle/>
          <a:p>
            <a:pPr algn="ctr"/>
            <a:r>
              <a:rPr lang="id-ID" sz="1400" i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Auto-SPK</a:t>
            </a:r>
            <a:endParaRPr lang="it-IT" sz="1400" i="1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takeaway_box">
            <a:extLst>
              <a:ext uri="{FF2B5EF4-FFF2-40B4-BE49-F238E27FC236}">
                <a16:creationId xmlns:a16="http://schemas.microsoft.com/office/drawing/2014/main" id="{8454F615-6715-4FA9-91CB-ED0CF59A5049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1637414" y="3628841"/>
            <a:ext cx="2810406" cy="475626"/>
          </a:xfrm>
          <a:prstGeom prst="rect">
            <a:avLst/>
          </a:prstGeom>
          <a:solidFill>
            <a:srgbClr val="0077C8"/>
          </a:soli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lIns="0" rIns="0" anchor="ctr" anchorCtr="1"/>
          <a:lstStyle/>
          <a:p>
            <a:r>
              <a:rPr lang="id-ID" sz="1400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Validasi SPOG</a:t>
            </a:r>
            <a:endParaRPr lang="it-IT" sz="140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takeaway_box">
            <a:extLst>
              <a:ext uri="{FF2B5EF4-FFF2-40B4-BE49-F238E27FC236}">
                <a16:creationId xmlns:a16="http://schemas.microsoft.com/office/drawing/2014/main" id="{127B65FB-F3D7-46D1-9EBC-FC0DAF4EF3B8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369475" y="1756353"/>
            <a:ext cx="1167150" cy="303770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lIns="0" rIns="0" anchor="ctr" anchorCtr="1"/>
          <a:lstStyle/>
          <a:p>
            <a:pPr algn="ctr"/>
            <a:r>
              <a:rPr lang="id-ID" sz="1600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Fungsional</a:t>
            </a:r>
            <a:endParaRPr lang="it-IT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takeaway_box">
            <a:extLst>
              <a:ext uri="{FF2B5EF4-FFF2-40B4-BE49-F238E27FC236}">
                <a16:creationId xmlns:a16="http://schemas.microsoft.com/office/drawing/2014/main" id="{63E8B3AF-6106-49AC-9098-78B537EC179C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1637414" y="2907560"/>
            <a:ext cx="2810406" cy="592044"/>
          </a:xfrm>
          <a:prstGeom prst="rect">
            <a:avLst/>
          </a:prstGeom>
          <a:solidFill>
            <a:srgbClr val="0077C8"/>
          </a:soli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lIns="0" rIns="0" anchor="ctr" anchorCtr="1"/>
          <a:lstStyle/>
          <a:p>
            <a:pPr algn="ctr"/>
            <a:r>
              <a:rPr lang="id-ID" sz="1400" i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Auto-</a:t>
            </a:r>
            <a:r>
              <a:rPr lang="id-ID" sz="1400" i="1" dirty="0" err="1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insert</a:t>
            </a:r>
            <a:r>
              <a:rPr lang="id-ID" sz="1400" i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sz="1400" i="1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ctr"/>
            <a:r>
              <a:rPr lang="id-ID" sz="1400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Master Pelabuhan</a:t>
            </a:r>
            <a:endParaRPr lang="it-IT" sz="1400" i="1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" name="takeaway_box">
            <a:extLst>
              <a:ext uri="{FF2B5EF4-FFF2-40B4-BE49-F238E27FC236}">
                <a16:creationId xmlns:a16="http://schemas.microsoft.com/office/drawing/2014/main" id="{BF70FD58-3AD0-4502-901B-E5A7078A9944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4589012" y="1756354"/>
            <a:ext cx="7106802" cy="10171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lIns="108000" rIns="108000" anchor="ctr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+mj-lt"/>
              </a:rPr>
              <a:t>Pengembangan</a:t>
            </a:r>
            <a:r>
              <a:rPr lang="en-US" sz="1400" dirty="0">
                <a:latin typeface="+mj-lt"/>
              </a:rPr>
              <a:t> </a:t>
            </a:r>
            <a:r>
              <a:rPr lang="en-US" sz="1400" i="1" dirty="0">
                <a:latin typeface="+mj-lt"/>
              </a:rPr>
              <a:t>create</a:t>
            </a:r>
            <a:r>
              <a:rPr lang="en-US" sz="1400" dirty="0">
                <a:latin typeface="+mj-lt"/>
              </a:rPr>
              <a:t> SPK </a:t>
            </a:r>
            <a:r>
              <a:rPr lang="en-US" sz="1400" dirty="0" err="1">
                <a:latin typeface="+mj-lt"/>
              </a:rPr>
              <a:t>Pandu</a:t>
            </a:r>
            <a:r>
              <a:rPr lang="en-US" sz="1400" dirty="0">
                <a:latin typeface="+mj-lt"/>
              </a:rPr>
              <a:t> yang </a:t>
            </a:r>
            <a:r>
              <a:rPr lang="en-US" sz="1400" dirty="0" err="1">
                <a:latin typeface="+mj-lt"/>
              </a:rPr>
              <a:t>awalnya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dilakukan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setelah</a:t>
            </a:r>
            <a:r>
              <a:rPr lang="en-US" sz="1400" dirty="0">
                <a:latin typeface="+mj-lt"/>
              </a:rPr>
              <a:t> PPK </a:t>
            </a:r>
            <a:r>
              <a:rPr lang="en-US" sz="1400" dirty="0" err="1">
                <a:latin typeface="+mj-lt"/>
              </a:rPr>
              <a:t>menjadi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pada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saat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penetapan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Permintaan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Pelayanan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Kapal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dan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Barang</a:t>
            </a:r>
            <a:r>
              <a:rPr lang="en-US" sz="1400" dirty="0">
                <a:latin typeface="+mj-lt"/>
              </a:rPr>
              <a:t> (PPKB) </a:t>
            </a:r>
            <a:r>
              <a:rPr lang="en-US" sz="1400" dirty="0" err="1">
                <a:latin typeface="+mj-lt"/>
              </a:rPr>
              <a:t>pandu</a:t>
            </a:r>
            <a:endParaRPr lang="id-ID" sz="1400" dirty="0"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SPK </a:t>
            </a:r>
            <a:r>
              <a:rPr lang="en-US" sz="1400" dirty="0" err="1">
                <a:latin typeface="+mj-lt"/>
              </a:rPr>
              <a:t>otomatis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terkirim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ke</a:t>
            </a:r>
            <a:r>
              <a:rPr lang="en-US" sz="1400" dirty="0">
                <a:latin typeface="+mj-lt"/>
              </a:rPr>
              <a:t> INAPORTNET </a:t>
            </a:r>
            <a:r>
              <a:rPr lang="en-US" sz="1400" dirty="0" err="1">
                <a:latin typeface="+mj-lt"/>
              </a:rPr>
              <a:t>setelah</a:t>
            </a:r>
            <a:r>
              <a:rPr lang="en-US" sz="1400" dirty="0">
                <a:latin typeface="+mj-lt"/>
              </a:rPr>
              <a:t> PPK </a:t>
            </a:r>
            <a:r>
              <a:rPr lang="en-US" sz="1400" dirty="0" err="1">
                <a:latin typeface="+mj-lt"/>
              </a:rPr>
              <a:t>disetujui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oleh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Penyelenggar</a:t>
            </a:r>
            <a:r>
              <a:rPr lang="id-ID" sz="1400" dirty="0">
                <a:latin typeface="+mj-lt"/>
              </a:rPr>
              <a:t>a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Pelabuhan</a:t>
            </a:r>
            <a:endParaRPr lang="it-IT" sz="1400" dirty="0"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6" name="takeaway_box">
            <a:extLst>
              <a:ext uri="{FF2B5EF4-FFF2-40B4-BE49-F238E27FC236}">
                <a16:creationId xmlns:a16="http://schemas.microsoft.com/office/drawing/2014/main" id="{420CC6AD-AA0A-4375-8EF9-FD82E2E79AD3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4589012" y="3628841"/>
            <a:ext cx="7106802" cy="47562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lIns="108000" rIns="108000" anchor="ctr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sz="1400" dirty="0">
                <a:latin typeface="+mj-lt"/>
                <a:ea typeface="Verdana" pitchFamily="34" charset="0"/>
                <a:cs typeface="Verdana" pitchFamily="34" charset="0"/>
              </a:rPr>
              <a:t>Sistem akan melakukan validasi SPOG yang dikirim oleh Syahbandar</a:t>
            </a:r>
            <a:endParaRPr lang="it-IT" sz="1400" i="1" dirty="0"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18" name="takeaway_box">
            <a:extLst>
              <a:ext uri="{FF2B5EF4-FFF2-40B4-BE49-F238E27FC236}">
                <a16:creationId xmlns:a16="http://schemas.microsoft.com/office/drawing/2014/main" id="{A237EA46-9F9A-4327-8604-49051E3A608C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4589012" y="4189629"/>
            <a:ext cx="7106802" cy="62679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lIns="108000" rIns="108000" anchor="ctr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atin typeface="+mj-lt"/>
              </a:rPr>
              <a:t>S</a:t>
            </a:r>
            <a:r>
              <a:rPr lang="id-ID" sz="1400" dirty="0">
                <a:latin typeface="+mj-lt"/>
              </a:rPr>
              <a:t>istem akan memvalidasi Pengajuan PPKB Pertama mengikuti Request PKK yang sukses terintegrasi dengan INAPORTNET ( Area LABUH /  Area TAMBAT )</a:t>
            </a:r>
            <a:endParaRPr lang="en-US" sz="1400" dirty="0">
              <a:latin typeface="+mj-lt"/>
            </a:endParaRPr>
          </a:p>
        </p:txBody>
      </p:sp>
      <p:sp>
        <p:nvSpPr>
          <p:cNvPr id="22" name="takeaway_box">
            <a:extLst>
              <a:ext uri="{FF2B5EF4-FFF2-40B4-BE49-F238E27FC236}">
                <a16:creationId xmlns:a16="http://schemas.microsoft.com/office/drawing/2014/main" id="{5EBAAECB-6865-45EA-9954-9BB4F6E17702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4589012" y="2902711"/>
            <a:ext cx="7106802" cy="59689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lIns="108000" rIns="108000" anchor="ctr" anchorCtr="0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sz="1400" dirty="0">
                <a:latin typeface="+mj-lt"/>
              </a:rPr>
              <a:t>Secara otomatis sistem akan menyimpan informasi pelabuhan dari kiriman data INAPORTNET jika data pelabuhan tersebut tidak ditemukan di database internal IPC</a:t>
            </a:r>
            <a:endParaRPr lang="it-IT" sz="1400" dirty="0">
              <a:latin typeface="+mj-lt"/>
              <a:ea typeface="Verdana" pitchFamily="34" charset="0"/>
              <a:cs typeface="Verdana" pitchFamily="34" charset="0"/>
            </a:endParaRPr>
          </a:p>
        </p:txBody>
      </p:sp>
      <p:sp>
        <p:nvSpPr>
          <p:cNvPr id="24" name="takeaway_box">
            <a:extLst>
              <a:ext uri="{FF2B5EF4-FFF2-40B4-BE49-F238E27FC236}">
                <a16:creationId xmlns:a16="http://schemas.microsoft.com/office/drawing/2014/main" id="{C711D409-6D7C-4D97-B690-C43D3FE6DBF7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gray">
          <a:xfrm>
            <a:off x="369475" y="5094505"/>
            <a:ext cx="11326339" cy="774007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lIns="0" rIns="144000" anchor="ctr" anchorCtr="1"/>
          <a:lstStyle/>
          <a:p>
            <a:pPr marL="188913" algn="ctr"/>
            <a:r>
              <a:rPr lang="id-ID" sz="1600" i="1" dirty="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Improvement </a:t>
            </a:r>
            <a:r>
              <a:rPr lang="id-ID" sz="1600" dirty="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dapat </a:t>
            </a:r>
            <a:r>
              <a:rPr lang="id-ID" sz="1600" b="1" dirty="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memberikan manfaat dan mengurangi kendala </a:t>
            </a:r>
            <a:r>
              <a:rPr lang="id-ID" sz="1600" dirty="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yang terjadi pada </a:t>
            </a:r>
            <a:r>
              <a:rPr lang="id-ID" sz="1600" b="1" dirty="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integrasi ke INAPORTNET  </a:t>
            </a:r>
          </a:p>
        </p:txBody>
      </p:sp>
      <p:sp>
        <p:nvSpPr>
          <p:cNvPr id="38" name="takeaway_box">
            <a:extLst>
              <a:ext uri="{FF2B5EF4-FFF2-40B4-BE49-F238E27FC236}">
                <a16:creationId xmlns:a16="http://schemas.microsoft.com/office/drawing/2014/main" id="{A20C3F65-810A-4539-B2FC-79876F9D2414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gray">
          <a:xfrm>
            <a:off x="1651690" y="4195148"/>
            <a:ext cx="2810406" cy="598908"/>
          </a:xfrm>
          <a:prstGeom prst="rect">
            <a:avLst/>
          </a:prstGeom>
          <a:solidFill>
            <a:srgbClr val="0077C8"/>
          </a:soli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lIns="0" rIns="0" anchor="ctr" anchorCtr="1"/>
          <a:lstStyle/>
          <a:p>
            <a:r>
              <a:rPr lang="id-ID" sz="1400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Validasi PPKB KE-1</a:t>
            </a:r>
            <a:endParaRPr lang="it-IT" sz="140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564E29-ED46-45D8-9AC6-B88E4A0B9B44}"/>
              </a:ext>
            </a:extLst>
          </p:cNvPr>
          <p:cNvSpPr/>
          <p:nvPr/>
        </p:nvSpPr>
        <p:spPr>
          <a:xfrm>
            <a:off x="440640" y="358001"/>
            <a:ext cx="4923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b="1" dirty="0">
                <a:solidFill>
                  <a:srgbClr val="00A9E0">
                    <a:lumMod val="75000"/>
                  </a:srgbClr>
                </a:solidFill>
                <a:latin typeface="Gotham Book" pitchFamily="2" charset="77"/>
              </a:rPr>
              <a:t>PENGEMBANGAN </a:t>
            </a:r>
            <a:r>
              <a:rPr lang="en-ID" b="1" dirty="0">
                <a:solidFill>
                  <a:schemeClr val="bg2">
                    <a:lumMod val="25000"/>
                  </a:schemeClr>
                </a:solidFill>
                <a:latin typeface="Gotham Book" pitchFamily="2" charset="77"/>
              </a:rPr>
              <a:t>INTEGRASI INAPORTNET</a:t>
            </a:r>
            <a:endParaRPr kumimoji="0" lang="en-ID" sz="11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Gotham Boo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393346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keaway_box">
            <a:extLst>
              <a:ext uri="{FF2B5EF4-FFF2-40B4-BE49-F238E27FC236}">
                <a16:creationId xmlns:a16="http://schemas.microsoft.com/office/drawing/2014/main" id="{1416A4C1-95A4-4C5B-98D3-A746BC9880EB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408537" y="2623967"/>
            <a:ext cx="1367414" cy="124588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lIns="0" rIns="0" anchor="ctr" anchorCtr="1"/>
          <a:lstStyle/>
          <a:p>
            <a:pPr algn="ctr"/>
            <a:r>
              <a:rPr lang="id-ID" sz="1400" i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Auto-insert </a:t>
            </a:r>
            <a:r>
              <a:rPr lang="id-ID" sz="1400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Master Pelabuhan</a:t>
            </a:r>
            <a:endParaRPr lang="it-IT" sz="1400" i="1" dirty="0">
              <a:solidFill>
                <a:prstClr val="whit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" name="ColumnHeader">
            <a:extLst>
              <a:ext uri="{FF2B5EF4-FFF2-40B4-BE49-F238E27FC236}">
                <a16:creationId xmlns:a16="http://schemas.microsoft.com/office/drawing/2014/main" id="{B590A844-F69E-4E60-AE80-76A842EBADE3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1896854" y="800512"/>
            <a:ext cx="5051426" cy="461665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>
            <a:outerShdw dist="25400" dir="5400000" sx="99000" sy="99000" algn="ctr" rotWithShape="0">
              <a:srgbClr val="D45D00"/>
            </a:outerShdw>
          </a:effectLst>
        </p:spPr>
        <p:txBody>
          <a:bodyPr wrap="square" tIns="91440" bIns="91440" anchor="ctr">
            <a:spAutoFit/>
          </a:bodyPr>
          <a:lstStyle/>
          <a:p>
            <a:pPr algn="ctr">
              <a:defRPr/>
            </a:pPr>
            <a:r>
              <a:rPr lang="id-ID" b="1" kern="0" dirty="0">
                <a:solidFill>
                  <a:srgbClr val="333F4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Penjelasan</a:t>
            </a:r>
            <a:endParaRPr lang="en-GB" b="1" kern="0" baseline="30000" dirty="0">
              <a:solidFill>
                <a:srgbClr val="333F48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07DC67-EC28-435F-9D09-763062F5F199}"/>
              </a:ext>
            </a:extLst>
          </p:cNvPr>
          <p:cNvSpPr txBox="1"/>
          <p:nvPr/>
        </p:nvSpPr>
        <p:spPr>
          <a:xfrm>
            <a:off x="1856512" y="2624363"/>
            <a:ext cx="5277619" cy="983603"/>
          </a:xfrm>
          <a:prstGeom prst="rect">
            <a:avLst/>
          </a:prstGeom>
          <a:noFill/>
        </p:spPr>
        <p:txBody>
          <a:bodyPr wrap="square" tIns="91440" bIns="91440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id-ID" sz="1600" dirty="0">
                <a:solidFill>
                  <a:srgbClr val="000000"/>
                </a:solidFill>
                <a:latin typeface="+mj-lt"/>
              </a:rPr>
              <a:t>Secara </a:t>
            </a:r>
            <a:r>
              <a:rPr lang="id-ID" sz="1600" b="1" dirty="0">
                <a:solidFill>
                  <a:srgbClr val="000000"/>
                </a:solidFill>
                <a:latin typeface="+mj-lt"/>
              </a:rPr>
              <a:t>otomatis sistem akan menyimpan informasi pelabuhan dari kiriman data INAPORTNET </a:t>
            </a:r>
            <a:r>
              <a:rPr lang="id-ID" sz="1600" dirty="0">
                <a:solidFill>
                  <a:srgbClr val="000000"/>
                </a:solidFill>
                <a:latin typeface="+mj-lt"/>
              </a:rPr>
              <a:t>jika data pelabuhan tidak ditemukan di database internal IPC  </a:t>
            </a:r>
          </a:p>
        </p:txBody>
      </p:sp>
      <p:sp>
        <p:nvSpPr>
          <p:cNvPr id="7" name="ColumnHeader">
            <a:extLst>
              <a:ext uri="{FF2B5EF4-FFF2-40B4-BE49-F238E27FC236}">
                <a16:creationId xmlns:a16="http://schemas.microsoft.com/office/drawing/2014/main" id="{6710DC90-57A8-421D-9179-0993D5FD21AB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7543800" y="800512"/>
            <a:ext cx="3096000" cy="461665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>
            <a:outerShdw dist="25400" dir="5400000" sx="99000" sy="99000" algn="ctr" rotWithShape="0">
              <a:srgbClr val="D45D00"/>
            </a:outerShdw>
          </a:effectLst>
        </p:spPr>
        <p:txBody>
          <a:bodyPr wrap="square" tIns="91440" bIns="91440" anchor="ctr">
            <a:spAutoFit/>
          </a:bodyPr>
          <a:lstStyle/>
          <a:p>
            <a:pPr algn="ctr">
              <a:defRPr/>
            </a:pPr>
            <a:r>
              <a:rPr lang="id-ID" b="1" kern="0" dirty="0">
                <a:solidFill>
                  <a:srgbClr val="333F4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Manfaat</a:t>
            </a:r>
            <a:endParaRPr lang="en-GB" b="1" kern="0" baseline="30000" dirty="0">
              <a:solidFill>
                <a:srgbClr val="333F48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A105A7-C69D-4AF7-B5CC-0E9C8F9918E9}"/>
              </a:ext>
            </a:extLst>
          </p:cNvPr>
          <p:cNvSpPr txBox="1"/>
          <p:nvPr/>
        </p:nvSpPr>
        <p:spPr>
          <a:xfrm>
            <a:off x="7516639" y="2588151"/>
            <a:ext cx="3465220" cy="983603"/>
          </a:xfrm>
          <a:prstGeom prst="rect">
            <a:avLst/>
          </a:prstGeom>
          <a:noFill/>
        </p:spPr>
        <p:txBody>
          <a:bodyPr wrap="square" tIns="91440" bIns="9144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id-ID" sz="1600" dirty="0">
                <a:solidFill>
                  <a:srgbClr val="000000"/>
                </a:solidFill>
                <a:latin typeface="+mj-lt"/>
              </a:rPr>
              <a:t>Mengantisipasi </a:t>
            </a:r>
            <a:r>
              <a:rPr lang="id-ID" sz="1600" b="1" dirty="0">
                <a:solidFill>
                  <a:srgbClr val="000000"/>
                </a:solidFill>
                <a:latin typeface="+mj-lt"/>
              </a:rPr>
              <a:t>kendala tidak adanya kode pelabuhan </a:t>
            </a:r>
            <a:r>
              <a:rPr lang="id-ID" sz="1600" dirty="0">
                <a:solidFill>
                  <a:srgbClr val="000000"/>
                </a:solidFill>
                <a:latin typeface="+mj-lt"/>
              </a:rPr>
              <a:t>pada pengajuan Pemberitahuan Kedatangan Kapal (PKK)</a:t>
            </a:r>
          </a:p>
        </p:txBody>
      </p:sp>
      <p:sp>
        <p:nvSpPr>
          <p:cNvPr id="9" name="ColumnHeader">
            <a:extLst>
              <a:ext uri="{FF2B5EF4-FFF2-40B4-BE49-F238E27FC236}">
                <a16:creationId xmlns:a16="http://schemas.microsoft.com/office/drawing/2014/main" id="{2A092D88-C1AC-493D-9ED2-8AF4A39B4EB7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408537" y="800512"/>
            <a:ext cx="1367414" cy="461665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>
            <a:outerShdw dist="25400" dir="5400000" sx="99000" sy="99000" algn="ctr" rotWithShape="0">
              <a:srgbClr val="D45D00"/>
            </a:outerShdw>
          </a:effectLst>
        </p:spPr>
        <p:txBody>
          <a:bodyPr wrap="square" tIns="91440" bIns="91440" anchor="ctr">
            <a:spAutoFit/>
          </a:bodyPr>
          <a:lstStyle/>
          <a:p>
            <a:pPr algn="ctr">
              <a:defRPr/>
            </a:pPr>
            <a:r>
              <a:rPr lang="id-ID" b="1" kern="0" dirty="0">
                <a:solidFill>
                  <a:srgbClr val="333F48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Fitur</a:t>
            </a:r>
            <a:endParaRPr lang="en-GB" b="1" kern="0" baseline="30000" dirty="0">
              <a:solidFill>
                <a:srgbClr val="333F48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87A525-5E9D-4E30-999C-0D4353AB6462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>
          <a:xfrm flipH="1">
            <a:off x="1485900" y="3983182"/>
            <a:ext cx="9110382" cy="0"/>
          </a:xfrm>
          <a:prstGeom prst="line">
            <a:avLst/>
          </a:prstGeom>
          <a:noFill/>
          <a:ln w="6350" cap="flat" cmpd="sng" algn="ctr">
            <a:solidFill>
              <a:schemeClr val="tx1">
                <a:lumMod val="60000"/>
                <a:lumOff val="40000"/>
              </a:schemeClr>
            </a:solidFill>
            <a:prstDash val="dash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B31687B9-3902-4BAF-95B8-CF7CDC8DE124}"/>
              </a:ext>
            </a:extLst>
          </p:cNvPr>
          <p:cNvSpPr/>
          <p:nvPr/>
        </p:nvSpPr>
        <p:spPr>
          <a:xfrm>
            <a:off x="210096" y="3026684"/>
            <a:ext cx="360000" cy="360000"/>
          </a:xfrm>
          <a:prstGeom prst="ellipse">
            <a:avLst/>
          </a:prstGeom>
          <a:solidFill>
            <a:schemeClr val="accent4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 anchorCtr="0"/>
          <a:lstStyle/>
          <a:p>
            <a:pPr algn="ctr"/>
            <a:r>
              <a:rPr lang="id-ID" sz="2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2</a:t>
            </a:r>
          </a:p>
        </p:txBody>
      </p:sp>
      <p:sp>
        <p:nvSpPr>
          <p:cNvPr id="12" name="takeaway_box">
            <a:extLst>
              <a:ext uri="{FF2B5EF4-FFF2-40B4-BE49-F238E27FC236}">
                <a16:creationId xmlns:a16="http://schemas.microsoft.com/office/drawing/2014/main" id="{A664B1DA-969C-4CBD-8607-14BBAF89F1C9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408537" y="3992014"/>
            <a:ext cx="1367414" cy="1235891"/>
          </a:xfrm>
          <a:prstGeom prst="rect">
            <a:avLst/>
          </a:prstGeom>
          <a:solidFill>
            <a:srgbClr val="0077C8"/>
          </a:soli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lIns="0" rIns="0" anchor="ctr" anchorCtr="1"/>
          <a:lstStyle/>
          <a:p>
            <a:pPr algn="ctr"/>
            <a:r>
              <a:rPr lang="id-ID" sz="1400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Validasi</a:t>
            </a:r>
          </a:p>
          <a:p>
            <a:pPr algn="ctr"/>
            <a:r>
              <a:rPr lang="id-ID" sz="1400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SPOG</a:t>
            </a:r>
            <a:endParaRPr lang="it-IT" sz="1400" i="1" dirty="0">
              <a:solidFill>
                <a:prstClr val="white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B86E88-5AF9-4DD2-AE15-00C57CB087EE}"/>
              </a:ext>
            </a:extLst>
          </p:cNvPr>
          <p:cNvSpPr txBox="1"/>
          <p:nvPr/>
        </p:nvSpPr>
        <p:spPr>
          <a:xfrm>
            <a:off x="1856512" y="3981443"/>
            <a:ext cx="5096549" cy="983603"/>
          </a:xfrm>
          <a:prstGeom prst="rect">
            <a:avLst/>
          </a:prstGeom>
          <a:noFill/>
        </p:spPr>
        <p:txBody>
          <a:bodyPr wrap="square" tIns="91440" bIns="91440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id-ID" sz="1600" dirty="0">
                <a:solidFill>
                  <a:srgbClr val="000000"/>
                </a:solidFill>
                <a:latin typeface="+mj-lt"/>
              </a:rPr>
              <a:t>Sistem akan melakukan </a:t>
            </a:r>
            <a:r>
              <a:rPr lang="id-ID" sz="1600" b="1" dirty="0">
                <a:solidFill>
                  <a:srgbClr val="000000"/>
                </a:solidFill>
                <a:latin typeface="+mj-lt"/>
              </a:rPr>
              <a:t>validasi SPOG yang dikirim oleh Syahbandar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id-ID" sz="1600" dirty="0">
                <a:solidFill>
                  <a:srgbClr val="000000"/>
                </a:solidFill>
                <a:latin typeface="+mj-lt"/>
              </a:rPr>
              <a:t>Terjadi jika penetapan SPOG lebih dari 1 kali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803C78-FEEE-4BCC-914C-C6A877A1BEAE}"/>
              </a:ext>
            </a:extLst>
          </p:cNvPr>
          <p:cNvSpPr txBox="1"/>
          <p:nvPr/>
        </p:nvSpPr>
        <p:spPr>
          <a:xfrm>
            <a:off x="7516639" y="3981443"/>
            <a:ext cx="3465220" cy="983603"/>
          </a:xfrm>
          <a:prstGeom prst="rect">
            <a:avLst/>
          </a:prstGeom>
          <a:noFill/>
        </p:spPr>
        <p:txBody>
          <a:bodyPr wrap="square" tIns="91440" bIns="9144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id-ID" sz="1600" dirty="0">
                <a:solidFill>
                  <a:srgbClr val="000000"/>
                </a:solidFill>
                <a:latin typeface="+mj-lt"/>
              </a:rPr>
              <a:t>Menjamin </a:t>
            </a:r>
            <a:r>
              <a:rPr lang="id-ID" sz="1600" b="1" dirty="0">
                <a:solidFill>
                  <a:srgbClr val="000000"/>
                </a:solidFill>
                <a:latin typeface="+mj-lt"/>
              </a:rPr>
              <a:t>kelancaran pada proses penerbitan Surat Perintah Kerja </a:t>
            </a:r>
            <a:r>
              <a:rPr lang="id-ID" sz="1600" dirty="0">
                <a:solidFill>
                  <a:srgbClr val="000000"/>
                </a:solidFill>
                <a:latin typeface="+mj-lt"/>
              </a:rPr>
              <a:t>(SPK) Pandu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B268A84-10F4-4517-97A1-3C59744A5313}"/>
              </a:ext>
            </a:extLst>
          </p:cNvPr>
          <p:cNvSpPr/>
          <p:nvPr/>
        </p:nvSpPr>
        <p:spPr>
          <a:xfrm>
            <a:off x="228202" y="4474293"/>
            <a:ext cx="360000" cy="360000"/>
          </a:xfrm>
          <a:prstGeom prst="ellipse">
            <a:avLst/>
          </a:prstGeom>
          <a:solidFill>
            <a:schemeClr val="accent4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 anchorCtr="0"/>
          <a:lstStyle/>
          <a:p>
            <a:pPr algn="ctr"/>
            <a:r>
              <a:rPr lang="id-ID" sz="2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3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90DC97A-2A67-4F60-8AB6-1DB3B93F4865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 flipH="1">
            <a:off x="1485900" y="5378610"/>
            <a:ext cx="9110382" cy="0"/>
          </a:xfrm>
          <a:prstGeom prst="line">
            <a:avLst/>
          </a:prstGeom>
          <a:noFill/>
          <a:ln w="6350" cap="flat" cmpd="sng" algn="ctr">
            <a:solidFill>
              <a:schemeClr val="tx1">
                <a:lumMod val="60000"/>
                <a:lumOff val="40000"/>
              </a:schemeClr>
            </a:solidFill>
            <a:prstDash val="dash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17" name="takeaway_box">
            <a:extLst>
              <a:ext uri="{FF2B5EF4-FFF2-40B4-BE49-F238E27FC236}">
                <a16:creationId xmlns:a16="http://schemas.microsoft.com/office/drawing/2014/main" id="{A910B35E-D0B6-4091-9379-15B1679794FD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408537" y="5377918"/>
            <a:ext cx="1367414" cy="11561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lIns="0" rIns="0" anchor="ctr" anchorCtr="1"/>
          <a:lstStyle/>
          <a:p>
            <a:pPr algn="ctr"/>
            <a:r>
              <a:rPr lang="id-ID" sz="1400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Validasi</a:t>
            </a:r>
          </a:p>
          <a:p>
            <a:pPr algn="ctr"/>
            <a:r>
              <a:rPr lang="id-ID" sz="1400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PPKB - 1</a:t>
            </a:r>
            <a:endParaRPr lang="it-IT" sz="140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F0445D-D750-4635-BEC4-3D6DB8D9AFBB}"/>
              </a:ext>
            </a:extLst>
          </p:cNvPr>
          <p:cNvSpPr txBox="1"/>
          <p:nvPr/>
        </p:nvSpPr>
        <p:spPr>
          <a:xfrm>
            <a:off x="7516639" y="5376870"/>
            <a:ext cx="3465220" cy="712759"/>
          </a:xfrm>
          <a:prstGeom prst="rect">
            <a:avLst/>
          </a:prstGeom>
          <a:noFill/>
        </p:spPr>
        <p:txBody>
          <a:bodyPr wrap="square" tIns="91440" bIns="9144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id-ID" sz="1600" dirty="0">
                <a:solidFill>
                  <a:srgbClr val="000000"/>
                </a:solidFill>
                <a:latin typeface="+mj-lt"/>
              </a:rPr>
              <a:t>Memastikan </a:t>
            </a:r>
            <a:r>
              <a:rPr lang="id-ID" sz="1600" b="1" dirty="0">
                <a:solidFill>
                  <a:srgbClr val="000000"/>
                </a:solidFill>
                <a:latin typeface="+mj-lt"/>
              </a:rPr>
              <a:t>agar </a:t>
            </a:r>
            <a:r>
              <a:rPr lang="en-US" sz="1600" b="1" dirty="0">
                <a:solidFill>
                  <a:srgbClr val="000000"/>
                </a:solidFill>
                <a:latin typeface="+mj-lt"/>
              </a:rPr>
              <a:t>data PPKB yang </a:t>
            </a:r>
            <a:r>
              <a:rPr lang="en-US" sz="1600" b="1" dirty="0" err="1">
                <a:solidFill>
                  <a:srgbClr val="000000"/>
                </a:solidFill>
                <a:latin typeface="+mj-lt"/>
              </a:rPr>
              <a:t>dibuat</a:t>
            </a:r>
            <a:r>
              <a:rPr lang="en-US" sz="1600" b="1" dirty="0">
                <a:solidFill>
                  <a:srgbClr val="000000"/>
                </a:solidFill>
                <a:latin typeface="+mj-lt"/>
              </a:rPr>
              <a:t> dan </a:t>
            </a:r>
            <a:r>
              <a:rPr lang="en-US" sz="1600" b="1" dirty="0" err="1">
                <a:solidFill>
                  <a:srgbClr val="000000"/>
                </a:solidFill>
                <a:latin typeface="+mj-lt"/>
              </a:rPr>
              <a:t>dikirim</a:t>
            </a:r>
            <a:r>
              <a:rPr lang="en-US" sz="1600" b="1" dirty="0">
                <a:solidFill>
                  <a:srgbClr val="000000"/>
                </a:solidFill>
                <a:latin typeface="+mj-lt"/>
              </a:rPr>
              <a:t> Valid</a:t>
            </a:r>
            <a:endParaRPr lang="id-ID" sz="1600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17A2F41-8840-4D44-8BB2-29526331159D}"/>
              </a:ext>
            </a:extLst>
          </p:cNvPr>
          <p:cNvSpPr/>
          <p:nvPr/>
        </p:nvSpPr>
        <p:spPr>
          <a:xfrm>
            <a:off x="228202" y="5869721"/>
            <a:ext cx="360000" cy="360000"/>
          </a:xfrm>
          <a:prstGeom prst="ellipse">
            <a:avLst/>
          </a:prstGeom>
          <a:solidFill>
            <a:schemeClr val="accent4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 anchorCtr="0"/>
          <a:lstStyle/>
          <a:p>
            <a:pPr algn="ctr"/>
            <a:r>
              <a:rPr lang="id-ID" sz="2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2E6ED5-96DB-4A3C-9D6F-B9AADCE66A49}"/>
              </a:ext>
            </a:extLst>
          </p:cNvPr>
          <p:cNvSpPr txBox="1"/>
          <p:nvPr/>
        </p:nvSpPr>
        <p:spPr>
          <a:xfrm>
            <a:off x="1844259" y="5376474"/>
            <a:ext cx="5096549" cy="712759"/>
          </a:xfrm>
          <a:prstGeom prst="rect">
            <a:avLst/>
          </a:prstGeom>
          <a:noFill/>
        </p:spPr>
        <p:txBody>
          <a:bodyPr wrap="square" tIns="91440" bIns="91440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id-ID" sz="1600" dirty="0">
                <a:solidFill>
                  <a:srgbClr val="000000"/>
                </a:solidFill>
                <a:latin typeface="+mj-lt"/>
              </a:rPr>
              <a:t>Sistem akan melakukan </a:t>
            </a:r>
            <a:r>
              <a:rPr lang="id-ID" sz="1600" b="1" dirty="0">
                <a:solidFill>
                  <a:srgbClr val="000000"/>
                </a:solidFill>
                <a:latin typeface="+mj-lt"/>
              </a:rPr>
              <a:t>validasi </a:t>
            </a:r>
            <a:r>
              <a:rPr lang="en-US" sz="1600" b="1" dirty="0" err="1">
                <a:solidFill>
                  <a:srgbClr val="000000"/>
                </a:solidFill>
                <a:latin typeface="+mj-lt"/>
              </a:rPr>
              <a:t>dalam</a:t>
            </a:r>
            <a:r>
              <a:rPr lang="en-US" sz="16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+mj-lt"/>
              </a:rPr>
              <a:t>pembuatan</a:t>
            </a:r>
            <a:r>
              <a:rPr lang="en-US" sz="1600" b="1" dirty="0">
                <a:solidFill>
                  <a:srgbClr val="000000"/>
                </a:solidFill>
                <a:latin typeface="+mj-lt"/>
              </a:rPr>
              <a:t> PPKB </a:t>
            </a:r>
            <a:r>
              <a:rPr lang="en-US" sz="1600" b="1" dirty="0" err="1">
                <a:solidFill>
                  <a:srgbClr val="000000"/>
                </a:solidFill>
                <a:latin typeface="+mj-lt"/>
              </a:rPr>
              <a:t>pertama</a:t>
            </a:r>
            <a:r>
              <a:rPr lang="en-US" sz="1600" b="1" dirty="0">
                <a:solidFill>
                  <a:srgbClr val="000000"/>
                </a:solidFill>
                <a:latin typeface="+mj-lt"/>
              </a:rPr>
              <a:t> di VMS, </a:t>
            </a:r>
            <a:r>
              <a:rPr lang="en-US" sz="1600" dirty="0" err="1">
                <a:solidFill>
                  <a:srgbClr val="000000"/>
                </a:solidFill>
                <a:latin typeface="+mj-lt"/>
              </a:rPr>
              <a:t>sesuai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j-lt"/>
              </a:rPr>
              <a:t>inputan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j-lt"/>
              </a:rPr>
              <a:t>tujuan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 PKK</a:t>
            </a:r>
            <a:endParaRPr lang="id-ID" sz="16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6" name="takeaway_box">
            <a:extLst>
              <a:ext uri="{FF2B5EF4-FFF2-40B4-BE49-F238E27FC236}">
                <a16:creationId xmlns:a16="http://schemas.microsoft.com/office/drawing/2014/main" id="{36213EB8-4503-40E3-98C1-38B83E07C8F4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gray">
          <a:xfrm>
            <a:off x="408537" y="1265195"/>
            <a:ext cx="1367414" cy="1245880"/>
          </a:xfrm>
          <a:prstGeom prst="rect">
            <a:avLst/>
          </a:prstGeom>
          <a:solidFill>
            <a:srgbClr val="0077C8"/>
          </a:soli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lIns="0" rIns="0" anchor="ctr" anchorCtr="1"/>
          <a:lstStyle/>
          <a:p>
            <a:pPr algn="ctr"/>
            <a:r>
              <a:rPr lang="id-ID" sz="1400" i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Auto-SPK</a:t>
            </a:r>
            <a:endParaRPr lang="it-IT" sz="1400" i="1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4B7B7A-1492-4DE1-9F43-08DF8843ACB7}"/>
              </a:ext>
            </a:extLst>
          </p:cNvPr>
          <p:cNvSpPr txBox="1"/>
          <p:nvPr/>
        </p:nvSpPr>
        <p:spPr>
          <a:xfrm>
            <a:off x="1856512" y="1356121"/>
            <a:ext cx="5277619" cy="983603"/>
          </a:xfrm>
          <a:prstGeom prst="rect">
            <a:avLst/>
          </a:prstGeom>
          <a:noFill/>
        </p:spPr>
        <p:txBody>
          <a:bodyPr wrap="square" tIns="91440" bIns="91440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id-ID" sz="1600" dirty="0">
                <a:solidFill>
                  <a:srgbClr val="000000"/>
                </a:solidFill>
                <a:latin typeface="+mj-lt"/>
              </a:rPr>
              <a:t>Secara </a:t>
            </a:r>
            <a:r>
              <a:rPr lang="id-ID" sz="1600" b="1" dirty="0">
                <a:solidFill>
                  <a:srgbClr val="000000"/>
                </a:solidFill>
                <a:latin typeface="+mj-lt"/>
              </a:rPr>
              <a:t>otomatis sistem akan </a:t>
            </a:r>
            <a:r>
              <a:rPr lang="en-US" sz="1600" b="1" dirty="0" err="1">
                <a:solidFill>
                  <a:srgbClr val="000000"/>
                </a:solidFill>
                <a:latin typeface="+mj-lt"/>
              </a:rPr>
              <a:t>mengisi</a:t>
            </a:r>
            <a:r>
              <a:rPr lang="en-US" sz="1600" b="1" dirty="0">
                <a:solidFill>
                  <a:srgbClr val="000000"/>
                </a:solidFill>
                <a:latin typeface="+mj-lt"/>
              </a:rPr>
              <a:t> data SPK</a:t>
            </a:r>
            <a:r>
              <a:rPr lang="id-ID" sz="1600" b="1" dirty="0">
                <a:solidFill>
                  <a:srgbClr val="000000"/>
                </a:solidFill>
                <a:latin typeface="+mj-lt"/>
              </a:rPr>
              <a:t> dari kiriman data </a:t>
            </a:r>
            <a:r>
              <a:rPr lang="en-US" sz="1600" b="1" dirty="0">
                <a:solidFill>
                  <a:srgbClr val="000000"/>
                </a:solidFill>
                <a:latin typeface="+mj-lt"/>
              </a:rPr>
              <a:t>PPK </a:t>
            </a:r>
            <a:r>
              <a:rPr lang="id-ID" sz="1600" b="1" dirty="0">
                <a:solidFill>
                  <a:srgbClr val="000000"/>
                </a:solidFill>
                <a:latin typeface="+mj-lt"/>
              </a:rPr>
              <a:t>INAPORTNET 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yang</a:t>
            </a:r>
            <a:r>
              <a:rPr lang="id-ID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j-lt"/>
              </a:rPr>
              <a:t>tadinya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 di input manual oleh </a:t>
            </a:r>
            <a:r>
              <a:rPr lang="en-US" sz="1600" dirty="0" err="1">
                <a:solidFill>
                  <a:srgbClr val="000000"/>
                </a:solidFill>
                <a:latin typeface="+mj-lt"/>
              </a:rPr>
              <a:t>Petugas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 BUP</a:t>
            </a:r>
            <a:endParaRPr lang="id-ID" sz="16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499C798-A829-4FF6-8009-4B8FAFE7A226}"/>
              </a:ext>
            </a:extLst>
          </p:cNvPr>
          <p:cNvSpPr txBox="1"/>
          <p:nvPr/>
        </p:nvSpPr>
        <p:spPr>
          <a:xfrm>
            <a:off x="7516639" y="1338015"/>
            <a:ext cx="3465220" cy="983603"/>
          </a:xfrm>
          <a:prstGeom prst="rect">
            <a:avLst/>
          </a:prstGeom>
          <a:noFill/>
        </p:spPr>
        <p:txBody>
          <a:bodyPr wrap="square" tIns="91440" bIns="9144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 err="1">
                <a:solidFill>
                  <a:srgbClr val="000000"/>
                </a:solidFill>
                <a:latin typeface="+mj-lt"/>
              </a:rPr>
              <a:t>Membuat</a:t>
            </a:r>
            <a:r>
              <a:rPr lang="id-ID" sz="16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+mj-lt"/>
              </a:rPr>
              <a:t>Percepepatan</a:t>
            </a:r>
            <a:r>
              <a:rPr lang="en-US" sz="1600" b="1" dirty="0">
                <a:solidFill>
                  <a:srgbClr val="000000"/>
                </a:solidFill>
                <a:latin typeface="+mj-lt"/>
              </a:rPr>
              <a:t> dan </a:t>
            </a:r>
            <a:r>
              <a:rPr lang="en-US" sz="1600" b="1" dirty="0" err="1">
                <a:solidFill>
                  <a:srgbClr val="000000"/>
                </a:solidFill>
                <a:latin typeface="+mj-lt"/>
              </a:rPr>
              <a:t>memangkas</a:t>
            </a:r>
            <a:r>
              <a:rPr lang="en-US" sz="16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600" b="1" dirty="0" err="1">
                <a:solidFill>
                  <a:srgbClr val="000000"/>
                </a:solidFill>
                <a:latin typeface="+mj-lt"/>
              </a:rPr>
              <a:t>waktu</a:t>
            </a:r>
            <a:r>
              <a:rPr lang="en-US" sz="1600" b="1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+mj-lt"/>
              </a:rPr>
              <a:t>pengiriman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 SPK </a:t>
            </a:r>
            <a:r>
              <a:rPr lang="en-US" sz="1600" dirty="0" err="1">
                <a:solidFill>
                  <a:srgbClr val="000000"/>
                </a:solidFill>
                <a:latin typeface="+mj-lt"/>
              </a:rPr>
              <a:t>menjadi</a:t>
            </a:r>
            <a:r>
              <a:rPr lang="en-US" sz="1600" dirty="0">
                <a:solidFill>
                  <a:srgbClr val="000000"/>
                </a:solidFill>
                <a:latin typeface="+mj-lt"/>
              </a:rPr>
              <a:t> SPOG/SPB </a:t>
            </a:r>
            <a:endParaRPr lang="id-ID" sz="1600" dirty="0">
              <a:solidFill>
                <a:srgbClr val="000000"/>
              </a:solidFill>
              <a:latin typeface="+mj-lt"/>
            </a:endParaRPr>
          </a:p>
        </p:txBody>
      </p: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C603F58C-C908-4FC7-A23F-35EC524FCF0D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 flipH="1">
            <a:off x="1485900" y="2624410"/>
            <a:ext cx="9110382" cy="0"/>
          </a:xfrm>
          <a:prstGeom prst="line">
            <a:avLst/>
          </a:prstGeom>
          <a:noFill/>
          <a:ln w="6350" cap="flat" cmpd="sng" algn="ctr">
            <a:solidFill>
              <a:schemeClr val="tx1">
                <a:lumMod val="60000"/>
                <a:lumOff val="40000"/>
              </a:schemeClr>
            </a:solidFill>
            <a:prstDash val="dash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55" name="Oval 254">
            <a:extLst>
              <a:ext uri="{FF2B5EF4-FFF2-40B4-BE49-F238E27FC236}">
                <a16:creationId xmlns:a16="http://schemas.microsoft.com/office/drawing/2014/main" id="{6FCB1B11-AB25-49A3-959D-5EC8401B8AD7}"/>
              </a:ext>
            </a:extLst>
          </p:cNvPr>
          <p:cNvSpPr/>
          <p:nvPr/>
        </p:nvSpPr>
        <p:spPr>
          <a:xfrm>
            <a:off x="232328" y="1690757"/>
            <a:ext cx="360000" cy="360000"/>
          </a:xfrm>
          <a:prstGeom prst="ellipse">
            <a:avLst/>
          </a:prstGeom>
          <a:solidFill>
            <a:schemeClr val="accent4">
              <a:lumMod val="50000"/>
            </a:schemeClr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 anchorCtr="0"/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1</a:t>
            </a:r>
            <a:endParaRPr lang="id-ID" sz="2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6564E29-ED46-45D8-9AC6-B88E4A0B9B44}"/>
              </a:ext>
            </a:extLst>
          </p:cNvPr>
          <p:cNvSpPr/>
          <p:nvPr/>
        </p:nvSpPr>
        <p:spPr>
          <a:xfrm>
            <a:off x="440640" y="358001"/>
            <a:ext cx="5769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b="1" dirty="0">
                <a:solidFill>
                  <a:srgbClr val="00A9E0">
                    <a:lumMod val="75000"/>
                  </a:srgbClr>
                </a:solidFill>
                <a:latin typeface="Gotham Book" pitchFamily="2" charset="77"/>
              </a:rPr>
              <a:t>PENGEMBANGAN </a:t>
            </a:r>
            <a:r>
              <a:rPr lang="en-ID" b="1" dirty="0">
                <a:solidFill>
                  <a:schemeClr val="bg2">
                    <a:lumMod val="25000"/>
                  </a:schemeClr>
                </a:solidFill>
                <a:latin typeface="Gotham Book" pitchFamily="2" charset="77"/>
              </a:rPr>
              <a:t>INTEGRASI INAPORTNET (detail)</a:t>
            </a:r>
            <a:endParaRPr kumimoji="0" lang="en-ID" sz="11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Gotham Boo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576154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57023402-F0E8-49DE-BDAE-D0CD15CBD9C8}"/>
              </a:ext>
            </a:extLst>
          </p:cNvPr>
          <p:cNvSpPr txBox="1"/>
          <p:nvPr/>
        </p:nvSpPr>
        <p:spPr>
          <a:xfrm>
            <a:off x="693418" y="1942217"/>
            <a:ext cx="11193781" cy="794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Autofit/>
          </a:bodyPr>
          <a:lstStyle>
            <a:lvl1pPr algn="l">
              <a:defRPr sz="5000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ctr"/>
            <a:endParaRPr sz="4000" dirty="0">
              <a:solidFill>
                <a:schemeClr val="bg1"/>
              </a:solidFill>
              <a:latin typeface="Pragmatica ExtraBold" panose="020B0503040502020204" pitchFamily="34" charset="0"/>
              <a:cs typeface="Circular Std Bold" panose="020B0804020101010102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BEA7C8-BD28-7842-AF03-87A311A96C22}"/>
              </a:ext>
            </a:extLst>
          </p:cNvPr>
          <p:cNvSpPr/>
          <p:nvPr/>
        </p:nvSpPr>
        <p:spPr>
          <a:xfrm>
            <a:off x="6003635" y="2136338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8013A440-F04D-B840-9958-4283C510C5D3}"/>
              </a:ext>
            </a:extLst>
          </p:cNvPr>
          <p:cNvSpPr txBox="1"/>
          <p:nvPr/>
        </p:nvSpPr>
        <p:spPr>
          <a:xfrm>
            <a:off x="845818" y="2156348"/>
            <a:ext cx="10184451" cy="534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l">
              <a:defRPr sz="5000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sz="4000" dirty="0">
                <a:ln w="0"/>
                <a:solidFill>
                  <a:schemeClr val="bg1"/>
                </a:solidFill>
                <a:latin typeface="Pragmatica Book" panose="020B0503040502020204" pitchFamily="34" charset="0"/>
                <a:cs typeface="Circular Std Book Italic" panose="020B0604020101020102" pitchFamily="34" charset="0"/>
              </a:rPr>
              <a:t>Surrounding </a:t>
            </a:r>
            <a:r>
              <a:rPr lang="en-US" sz="4000" dirty="0" err="1">
                <a:ln w="0"/>
                <a:solidFill>
                  <a:schemeClr val="bg1"/>
                </a:solidFill>
                <a:latin typeface="Pragmatica Book" panose="020B0503040502020204" pitchFamily="34" charset="0"/>
                <a:cs typeface="Circular Std Book Italic" panose="020B0604020101020102" pitchFamily="34" charset="0"/>
              </a:rPr>
              <a:t>Aplikasi</a:t>
            </a:r>
            <a:r>
              <a:rPr lang="en-US" sz="4000" dirty="0">
                <a:ln w="0"/>
                <a:solidFill>
                  <a:schemeClr val="bg1"/>
                </a:solidFill>
                <a:latin typeface="Pragmatica Book" panose="020B0503040502020204" pitchFamily="34" charset="0"/>
                <a:cs typeface="Circular Std Book Italic" panose="020B0604020101020102" pitchFamily="34" charset="0"/>
              </a:rPr>
              <a:t> </a:t>
            </a:r>
            <a:r>
              <a:rPr lang="en-US" sz="4000" dirty="0" err="1">
                <a:ln w="0"/>
                <a:solidFill>
                  <a:schemeClr val="bg1"/>
                </a:solidFill>
                <a:latin typeface="Pragmatica Book" panose="020B0503040502020204" pitchFamily="34" charset="0"/>
                <a:cs typeface="Circular Std Book Italic" panose="020B0604020101020102" pitchFamily="34" charset="0"/>
              </a:rPr>
              <a:t>Layanan</a:t>
            </a:r>
            <a:r>
              <a:rPr lang="en-US" sz="4000" dirty="0">
                <a:ln w="0"/>
                <a:solidFill>
                  <a:schemeClr val="bg1"/>
                </a:solidFill>
                <a:latin typeface="Pragmatica Book" panose="020B0503040502020204" pitchFamily="34" charset="0"/>
                <a:cs typeface="Circular Std Book Italic" panose="020B0604020101020102" pitchFamily="34" charset="0"/>
              </a:rPr>
              <a:t> </a:t>
            </a:r>
            <a:r>
              <a:rPr lang="en-US" sz="4000" dirty="0" err="1">
                <a:ln w="0"/>
                <a:solidFill>
                  <a:schemeClr val="bg1"/>
                </a:solidFill>
                <a:latin typeface="Pragmatica Book" panose="020B0503040502020204" pitchFamily="34" charset="0"/>
                <a:cs typeface="Circular Std Book Italic" panose="020B0604020101020102" pitchFamily="34" charset="0"/>
              </a:rPr>
              <a:t>Kapal</a:t>
            </a:r>
            <a:endParaRPr lang="en-US" sz="4000" dirty="0">
              <a:ln w="0"/>
              <a:solidFill>
                <a:schemeClr val="bg1"/>
              </a:solidFill>
              <a:latin typeface="Pragmatica Book" panose="020B0503040502020204" pitchFamily="34" charset="0"/>
              <a:cs typeface="Circular Std Book Italic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6090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F244194-97C6-4490-8CC7-75B45EB69B9C}"/>
              </a:ext>
            </a:extLst>
          </p:cNvPr>
          <p:cNvSpPr/>
          <p:nvPr/>
        </p:nvSpPr>
        <p:spPr>
          <a:xfrm>
            <a:off x="6400802" y="1862341"/>
            <a:ext cx="5442855" cy="84954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D" sz="1200" b="1" dirty="0">
                <a:latin typeface="Pragmatica Light" panose="020B0403040502020204" pitchFamily="34" charset="0"/>
              </a:rPr>
              <a:t>Frontend </a:t>
            </a:r>
            <a:r>
              <a:rPr lang="en-ID" sz="1200" b="1" dirty="0" err="1">
                <a:latin typeface="Pragmatica Light" panose="020B0403040502020204" pitchFamily="34" charset="0"/>
              </a:rPr>
              <a:t>Inaportnet</a:t>
            </a:r>
            <a:r>
              <a:rPr lang="en-ID" sz="1200" dirty="0">
                <a:latin typeface="Pragmatica Light" panose="020B0403040502020204" pitchFamily="34" charset="0"/>
              </a:rPr>
              <a:t> </a:t>
            </a:r>
            <a:r>
              <a:rPr lang="en-ID" sz="1200" dirty="0" err="1">
                <a:latin typeface="Pragmatica Light" panose="020B0403040502020204" pitchFamily="34" charset="0"/>
              </a:rPr>
              <a:t>merupakan</a:t>
            </a:r>
            <a:r>
              <a:rPr lang="en-ID" sz="1200" dirty="0">
                <a:latin typeface="Pragmatica Light" panose="020B0403040502020204" pitchFamily="34" charset="0"/>
              </a:rPr>
              <a:t> salah </a:t>
            </a:r>
            <a:r>
              <a:rPr lang="en-ID" sz="1200" dirty="0" err="1">
                <a:latin typeface="Pragmatica Light" panose="020B0403040502020204" pitchFamily="34" charset="0"/>
              </a:rPr>
              <a:t>satu</a:t>
            </a:r>
            <a:r>
              <a:rPr lang="en-ID" sz="1200" dirty="0">
                <a:latin typeface="Pragmatica Light" panose="020B0403040502020204" pitchFamily="34" charset="0"/>
              </a:rPr>
              <a:t> </a:t>
            </a:r>
            <a:r>
              <a:rPr lang="en-ID" sz="1200" dirty="0" err="1">
                <a:latin typeface="Pragmatica Light" panose="020B0403040502020204" pitchFamily="34" charset="0"/>
              </a:rPr>
              <a:t>bagian</a:t>
            </a:r>
            <a:r>
              <a:rPr lang="en-ID" sz="1200" dirty="0">
                <a:latin typeface="Pragmatica Light" panose="020B0403040502020204" pitchFamily="34" charset="0"/>
              </a:rPr>
              <a:t> </a:t>
            </a:r>
            <a:r>
              <a:rPr lang="en-ID" sz="1200" dirty="0" err="1">
                <a:latin typeface="Pragmatica Light" panose="020B0403040502020204" pitchFamily="34" charset="0"/>
              </a:rPr>
              <a:t>dari</a:t>
            </a:r>
            <a:r>
              <a:rPr lang="en-ID" sz="1200" dirty="0">
                <a:latin typeface="Pragmatica Light" panose="020B0403040502020204" pitchFamily="34" charset="0"/>
              </a:rPr>
              <a:t> </a:t>
            </a:r>
            <a:r>
              <a:rPr lang="en-ID" sz="1200" dirty="0" err="1">
                <a:latin typeface="Pragmatica Light" panose="020B0403040502020204" pitchFamily="34" charset="0"/>
              </a:rPr>
              <a:t>sistem</a:t>
            </a:r>
            <a:r>
              <a:rPr lang="en-ID" sz="1200" dirty="0">
                <a:latin typeface="Pragmatica Light" panose="020B0403040502020204" pitchFamily="34" charset="0"/>
              </a:rPr>
              <a:t> </a:t>
            </a:r>
            <a:r>
              <a:rPr lang="en-ID" sz="1200" dirty="0" err="1">
                <a:latin typeface="Pragmatica Light" panose="020B0403040502020204" pitchFamily="34" charset="0"/>
              </a:rPr>
              <a:t>Inaportnet</a:t>
            </a:r>
            <a:r>
              <a:rPr lang="en-ID" sz="1200" dirty="0">
                <a:latin typeface="Pragmatica Light" panose="020B0403040502020204" pitchFamily="34" charset="0"/>
              </a:rPr>
              <a:t> yang </a:t>
            </a:r>
            <a:r>
              <a:rPr lang="en-ID" sz="1200" dirty="0" err="1">
                <a:latin typeface="Pragmatica Light" panose="020B0403040502020204" pitchFamily="34" charset="0"/>
              </a:rPr>
              <a:t>terdiri</a:t>
            </a:r>
            <a:r>
              <a:rPr lang="en-ID" sz="1200" dirty="0">
                <a:latin typeface="Pragmatica Light" panose="020B0403040502020204" pitchFamily="34" charset="0"/>
              </a:rPr>
              <a:t> </a:t>
            </a:r>
            <a:r>
              <a:rPr lang="en-ID" sz="1200" dirty="0" err="1">
                <a:latin typeface="Pragmatica Light" panose="020B0403040502020204" pitchFamily="34" charset="0"/>
              </a:rPr>
              <a:t>dari</a:t>
            </a:r>
            <a:r>
              <a:rPr lang="en-ID" sz="1200" dirty="0">
                <a:latin typeface="Pragmatica Light" panose="020B0403040502020204" pitchFamily="34" charset="0"/>
              </a:rPr>
              <a:t> </a:t>
            </a:r>
            <a:r>
              <a:rPr lang="en-ID" sz="1200" dirty="0" err="1">
                <a:latin typeface="Pragmatica Light" panose="020B0403040502020204" pitchFamily="34" charset="0"/>
              </a:rPr>
              <a:t>beberapa</a:t>
            </a:r>
            <a:r>
              <a:rPr lang="en-ID" sz="1200" dirty="0">
                <a:latin typeface="Pragmatica Light" panose="020B0403040502020204" pitchFamily="34" charset="0"/>
              </a:rPr>
              <a:t> </a:t>
            </a:r>
            <a:r>
              <a:rPr lang="en-ID" sz="1200" dirty="0" err="1">
                <a:latin typeface="Pragmatica Light" panose="020B0403040502020204" pitchFamily="34" charset="0"/>
              </a:rPr>
              <a:t>modul</a:t>
            </a:r>
            <a:r>
              <a:rPr lang="en-ID" sz="1200" dirty="0">
                <a:latin typeface="Pragmatica Light" panose="020B0403040502020204" pitchFamily="34" charset="0"/>
              </a:rPr>
              <a:t> yang </a:t>
            </a:r>
            <a:r>
              <a:rPr lang="en-ID" sz="1200" dirty="0" err="1">
                <a:latin typeface="Pragmatica Light" panose="020B0403040502020204" pitchFamily="34" charset="0"/>
              </a:rPr>
              <a:t>digunakan</a:t>
            </a:r>
            <a:r>
              <a:rPr lang="en-ID" sz="1200" dirty="0">
                <a:latin typeface="Pragmatica Light" panose="020B0403040502020204" pitchFamily="34" charset="0"/>
              </a:rPr>
              <a:t> oleh </a:t>
            </a:r>
            <a:r>
              <a:rPr lang="en-ID" sz="1200" dirty="0" err="1">
                <a:latin typeface="Pragmatica Light" panose="020B0403040502020204" pitchFamily="34" charset="0"/>
              </a:rPr>
              <a:t>pengguna</a:t>
            </a:r>
            <a:r>
              <a:rPr lang="en-ID" sz="1200" dirty="0">
                <a:latin typeface="Pragmatica Light" panose="020B0403040502020204" pitchFamily="34" charset="0"/>
              </a:rPr>
              <a:t> </a:t>
            </a:r>
            <a:r>
              <a:rPr lang="en-ID" sz="1200" dirty="0" err="1">
                <a:latin typeface="Pragmatica Light" panose="020B0403040502020204" pitchFamily="34" charset="0"/>
              </a:rPr>
              <a:t>jasa</a:t>
            </a:r>
            <a:r>
              <a:rPr lang="en-ID" sz="1200" dirty="0">
                <a:latin typeface="Pragmatica Light" panose="020B0403040502020204" pitchFamily="34" charset="0"/>
              </a:rPr>
              <a:t> </a:t>
            </a:r>
            <a:r>
              <a:rPr lang="en-ID" sz="1200" dirty="0" err="1">
                <a:latin typeface="Pragmatica Light" panose="020B0403040502020204" pitchFamily="34" charset="0"/>
              </a:rPr>
              <a:t>kepelabuhanan</a:t>
            </a:r>
            <a:r>
              <a:rPr lang="en-ID" sz="1200" dirty="0">
                <a:latin typeface="Pragmatica Light" panose="020B0403040502020204" pitchFamily="34" charset="0"/>
              </a:rPr>
              <a:t> (Shipping Agents, PBM, dan JPT) </a:t>
            </a:r>
            <a:r>
              <a:rPr lang="en-ID" sz="1200" dirty="0" err="1">
                <a:latin typeface="Pragmatica Light" panose="020B0403040502020204" pitchFamily="34" charset="0"/>
              </a:rPr>
              <a:t>untuk</a:t>
            </a:r>
            <a:r>
              <a:rPr lang="en-ID" sz="1200" dirty="0">
                <a:latin typeface="Pragmatica Light" panose="020B0403040502020204" pitchFamily="34" charset="0"/>
              </a:rPr>
              <a:t> </a:t>
            </a:r>
            <a:r>
              <a:rPr lang="en-ID" sz="1200" dirty="0" err="1">
                <a:latin typeface="Pragmatica Light" panose="020B0403040502020204" pitchFamily="34" charset="0"/>
              </a:rPr>
              <a:t>melakukan</a:t>
            </a:r>
            <a:r>
              <a:rPr lang="en-ID" sz="1200" dirty="0">
                <a:latin typeface="Pragmatica Light" panose="020B0403040502020204" pitchFamily="34" charset="0"/>
              </a:rPr>
              <a:t> </a:t>
            </a:r>
            <a:r>
              <a:rPr lang="en-ID" sz="1200" dirty="0" err="1">
                <a:latin typeface="Pragmatica Light" panose="020B0403040502020204" pitchFamily="34" charset="0"/>
              </a:rPr>
              <a:t>pengajuan</a:t>
            </a:r>
            <a:r>
              <a:rPr lang="en-ID" sz="1200" dirty="0">
                <a:latin typeface="Pragmatica Light" panose="020B0403040502020204" pitchFamily="34" charset="0"/>
              </a:rPr>
              <a:t> order </a:t>
            </a:r>
            <a:r>
              <a:rPr lang="en-ID" sz="1200" dirty="0" err="1">
                <a:latin typeface="Pragmatica Light" panose="020B0403040502020204" pitchFamily="34" charset="0"/>
              </a:rPr>
              <a:t>pelayanan</a:t>
            </a:r>
            <a:r>
              <a:rPr lang="en-ID" sz="1200" dirty="0">
                <a:latin typeface="Pragmatica Light" panose="020B0403040502020204" pitchFamily="34" charset="0"/>
              </a:rPr>
              <a:t> </a:t>
            </a:r>
            <a:r>
              <a:rPr lang="en-ID" sz="1200" dirty="0" err="1">
                <a:latin typeface="Pragmatica Light" panose="020B0403040502020204" pitchFamily="34" charset="0"/>
              </a:rPr>
              <a:t>kapal</a:t>
            </a:r>
            <a:r>
              <a:rPr lang="en-ID" sz="1200" dirty="0">
                <a:latin typeface="Pragmatica Light" panose="020B0403040502020204" pitchFamily="34" charset="0"/>
              </a:rPr>
              <a:t> dan </a:t>
            </a:r>
            <a:r>
              <a:rPr lang="en-ID" sz="1200" dirty="0" err="1">
                <a:latin typeface="Pragmatica Light" panose="020B0403040502020204" pitchFamily="34" charset="0"/>
              </a:rPr>
              <a:t>barang</a:t>
            </a:r>
            <a:r>
              <a:rPr lang="en-ID" sz="1200" dirty="0">
                <a:latin typeface="Pragmatica Light" panose="020B0403040502020204" pitchFamily="34" charset="0"/>
              </a:rPr>
              <a:t> di </a:t>
            </a:r>
            <a:r>
              <a:rPr lang="en-ID" sz="1200" dirty="0" err="1">
                <a:latin typeface="Pragmatica Light" panose="020B0403040502020204" pitchFamily="34" charset="0"/>
              </a:rPr>
              <a:t>pelabuhan</a:t>
            </a:r>
            <a:endParaRPr lang="en-ID" sz="1200" dirty="0">
              <a:latin typeface="Pragmatica Light" panose="020B04030405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E1915BC-1FB2-4308-8CC1-F70A514E37C4}"/>
              </a:ext>
            </a:extLst>
          </p:cNvPr>
          <p:cNvSpPr/>
          <p:nvPr/>
        </p:nvSpPr>
        <p:spPr>
          <a:xfrm>
            <a:off x="6410325" y="2773516"/>
            <a:ext cx="5442855" cy="849544"/>
          </a:xfrm>
          <a:prstGeom prst="rect">
            <a:avLst/>
          </a:prstGeom>
          <a:solidFill>
            <a:srgbClr val="0077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D" sz="1200" b="1" dirty="0">
                <a:latin typeface="Pragmatica Light" panose="020B0403040502020204" pitchFamily="34" charset="0"/>
              </a:rPr>
              <a:t>SIMPADU</a:t>
            </a:r>
            <a:r>
              <a:rPr lang="en-ID" sz="1200" dirty="0">
                <a:latin typeface="Pragmatica Light" panose="020B0403040502020204" pitchFamily="34" charset="0"/>
              </a:rPr>
              <a:t> </a:t>
            </a:r>
            <a:r>
              <a:rPr lang="en-ID" sz="1200" dirty="0" err="1">
                <a:latin typeface="Pragmatica Light" panose="020B0403040502020204" pitchFamily="34" charset="0"/>
              </a:rPr>
              <a:t>merupakan</a:t>
            </a:r>
            <a:r>
              <a:rPr lang="en-ID" sz="1200" dirty="0">
                <a:latin typeface="Pragmatica Light" panose="020B0403040502020204" pitchFamily="34" charset="0"/>
              </a:rPr>
              <a:t> </a:t>
            </a:r>
            <a:r>
              <a:rPr lang="en-ID" sz="1200" dirty="0" err="1">
                <a:latin typeface="Pragmatica Light" panose="020B0403040502020204" pitchFamily="34" charset="0"/>
              </a:rPr>
              <a:t>sistem</a:t>
            </a:r>
            <a:r>
              <a:rPr lang="en-ID" sz="1200" dirty="0">
                <a:latin typeface="Pragmatica Light" panose="020B0403040502020204" pitchFamily="34" charset="0"/>
              </a:rPr>
              <a:t> </a:t>
            </a:r>
            <a:r>
              <a:rPr lang="en-ID" sz="1200" dirty="0" err="1">
                <a:latin typeface="Pragmatica Light" panose="020B0403040502020204" pitchFamily="34" charset="0"/>
              </a:rPr>
              <a:t>pelayanan</a:t>
            </a:r>
            <a:r>
              <a:rPr lang="en-ID" sz="1200" dirty="0">
                <a:latin typeface="Pragmatica Light" panose="020B0403040502020204" pitchFamily="34" charset="0"/>
              </a:rPr>
              <a:t> </a:t>
            </a:r>
            <a:r>
              <a:rPr lang="en-ID" sz="1200" dirty="0" err="1">
                <a:latin typeface="Pragmatica Light" panose="020B0403040502020204" pitchFamily="34" charset="0"/>
              </a:rPr>
              <a:t>atau</a:t>
            </a:r>
            <a:r>
              <a:rPr lang="en-ID" sz="1200" dirty="0">
                <a:latin typeface="Pragmatica Light" panose="020B0403040502020204" pitchFamily="34" charset="0"/>
              </a:rPr>
              <a:t> </a:t>
            </a:r>
            <a:r>
              <a:rPr lang="en-ID" sz="1200" dirty="0" err="1">
                <a:latin typeface="Pragmatica Light" panose="020B0403040502020204" pitchFamily="34" charset="0"/>
              </a:rPr>
              <a:t>perizinan</a:t>
            </a:r>
            <a:r>
              <a:rPr lang="en-ID" sz="1200" dirty="0">
                <a:latin typeface="Pragmatica Light" panose="020B0403040502020204" pitchFamily="34" charset="0"/>
              </a:rPr>
              <a:t> online </a:t>
            </a:r>
            <a:r>
              <a:rPr lang="en-ID" sz="1200" dirty="0" err="1">
                <a:latin typeface="Pragmatica Light" panose="020B0403040502020204" pitchFamily="34" charset="0"/>
              </a:rPr>
              <a:t>terpadu</a:t>
            </a:r>
            <a:r>
              <a:rPr lang="en-ID" sz="1200" dirty="0">
                <a:latin typeface="Pragmatica Light" panose="020B0403040502020204" pitchFamily="34" charset="0"/>
              </a:rPr>
              <a:t> di </a:t>
            </a:r>
            <a:r>
              <a:rPr lang="en-ID" sz="1200" dirty="0" err="1">
                <a:latin typeface="Pragmatica Light" panose="020B0403040502020204" pitchFamily="34" charset="0"/>
              </a:rPr>
              <a:t>bidang</a:t>
            </a:r>
            <a:r>
              <a:rPr lang="en-ID" sz="1200" dirty="0">
                <a:latin typeface="Pragmatica Light" panose="020B0403040502020204" pitchFamily="34" charset="0"/>
              </a:rPr>
              <a:t> </a:t>
            </a:r>
            <a:r>
              <a:rPr lang="en-ID" sz="1200" dirty="0" err="1">
                <a:latin typeface="Pragmatica Light" panose="020B0403040502020204" pitchFamily="34" charset="0"/>
              </a:rPr>
              <a:t>lalu</a:t>
            </a:r>
            <a:r>
              <a:rPr lang="en-ID" sz="1200" dirty="0">
                <a:latin typeface="Pragmatica Light" panose="020B0403040502020204" pitchFamily="34" charset="0"/>
              </a:rPr>
              <a:t> </a:t>
            </a:r>
            <a:r>
              <a:rPr lang="en-ID" sz="1200" dirty="0" err="1">
                <a:latin typeface="Pragmatica Light" panose="020B0403040502020204" pitchFamily="34" charset="0"/>
              </a:rPr>
              <a:t>lintas</a:t>
            </a:r>
            <a:r>
              <a:rPr lang="en-ID" sz="1200" dirty="0">
                <a:latin typeface="Pragmatica Light" panose="020B0403040502020204" pitchFamily="34" charset="0"/>
              </a:rPr>
              <a:t> </a:t>
            </a:r>
            <a:r>
              <a:rPr lang="en-ID" sz="1200" dirty="0" err="1">
                <a:latin typeface="Pragmatica Light" panose="020B0403040502020204" pitchFamily="34" charset="0"/>
              </a:rPr>
              <a:t>angkutan</a:t>
            </a:r>
            <a:r>
              <a:rPr lang="en-ID" sz="1200" dirty="0">
                <a:latin typeface="Pragmatica Light" panose="020B0403040502020204" pitchFamily="34" charset="0"/>
              </a:rPr>
              <a:t> </a:t>
            </a:r>
            <a:r>
              <a:rPr lang="en-ID" sz="1200" dirty="0" err="1">
                <a:latin typeface="Pragmatica Light" panose="020B0403040502020204" pitchFamily="34" charset="0"/>
              </a:rPr>
              <a:t>laut</a:t>
            </a:r>
            <a:r>
              <a:rPr lang="en-ID" sz="1200" dirty="0">
                <a:latin typeface="Pragmatica Light" panose="020B0403040502020204" pitchFamily="34" charset="0"/>
              </a:rPr>
              <a:t> (</a:t>
            </a:r>
            <a:r>
              <a:rPr lang="en-ID" sz="1200" dirty="0" err="1">
                <a:latin typeface="Pragmatica Light" panose="020B0403040502020204" pitchFamily="34" charset="0"/>
              </a:rPr>
              <a:t>Ditlala</a:t>
            </a:r>
            <a:r>
              <a:rPr lang="en-ID" sz="1200" dirty="0">
                <a:latin typeface="Pragmatica Light" panose="020B0403040502020204" pitchFamily="34" charset="0"/>
              </a:rPr>
              <a:t>) pada Unit </a:t>
            </a:r>
            <a:r>
              <a:rPr lang="en-ID" sz="1200" dirty="0" err="1">
                <a:latin typeface="Pragmatica Light" panose="020B0403040502020204" pitchFamily="34" charset="0"/>
              </a:rPr>
              <a:t>Pelaksana</a:t>
            </a:r>
            <a:r>
              <a:rPr lang="en-ID" sz="1200" dirty="0">
                <a:latin typeface="Pragmatica Light" panose="020B0403040502020204" pitchFamily="34" charset="0"/>
              </a:rPr>
              <a:t> Teknis (KSOP/KUPP) </a:t>
            </a:r>
            <a:r>
              <a:rPr lang="en-ID" sz="1200" dirty="0" err="1">
                <a:latin typeface="Pragmatica Light" panose="020B0403040502020204" pitchFamily="34" charset="0"/>
              </a:rPr>
              <a:t>Direktorat</a:t>
            </a:r>
            <a:r>
              <a:rPr lang="en-ID" sz="1200" dirty="0">
                <a:latin typeface="Pragmatica Light" panose="020B0403040502020204" pitchFamily="34" charset="0"/>
              </a:rPr>
              <a:t> </a:t>
            </a:r>
            <a:r>
              <a:rPr lang="en-ID" sz="1200" dirty="0" err="1">
                <a:latin typeface="Pragmatica Light" panose="020B0403040502020204" pitchFamily="34" charset="0"/>
              </a:rPr>
              <a:t>Jenderal</a:t>
            </a:r>
            <a:r>
              <a:rPr lang="en-ID" sz="1200" dirty="0">
                <a:latin typeface="Pragmatica Light" panose="020B0403040502020204" pitchFamily="34" charset="0"/>
              </a:rPr>
              <a:t> </a:t>
            </a:r>
            <a:r>
              <a:rPr lang="en-ID" sz="1200" dirty="0" err="1">
                <a:latin typeface="Pragmatica Light" panose="020B0403040502020204" pitchFamily="34" charset="0"/>
              </a:rPr>
              <a:t>Perhubungan</a:t>
            </a:r>
            <a:r>
              <a:rPr lang="en-ID" sz="1200" dirty="0">
                <a:latin typeface="Pragmatica Light" panose="020B0403040502020204" pitchFamily="34" charset="0"/>
              </a:rPr>
              <a:t> </a:t>
            </a:r>
            <a:r>
              <a:rPr lang="en-ID" sz="1200" dirty="0" err="1">
                <a:latin typeface="Pragmatica Light" panose="020B0403040502020204" pitchFamily="34" charset="0"/>
              </a:rPr>
              <a:t>Laut</a:t>
            </a:r>
            <a:r>
              <a:rPr lang="en-ID" sz="1200" dirty="0">
                <a:latin typeface="Pragmatica Light" panose="020B0403040502020204" pitchFamily="34" charset="0"/>
              </a:rPr>
              <a:t>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9D41995-5DB9-497A-8F62-78B9301FDA49}"/>
              </a:ext>
            </a:extLst>
          </p:cNvPr>
          <p:cNvSpPr/>
          <p:nvPr/>
        </p:nvSpPr>
        <p:spPr>
          <a:xfrm>
            <a:off x="6419850" y="3676358"/>
            <a:ext cx="5442855" cy="84954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D" sz="1200" b="1" dirty="0">
                <a:latin typeface="Pragmatica Light" panose="020B0403040502020204" pitchFamily="34" charset="0"/>
              </a:rPr>
              <a:t>SPS Online</a:t>
            </a:r>
            <a:r>
              <a:rPr lang="en-ID" sz="1200" dirty="0">
                <a:latin typeface="Pragmatica Light" panose="020B0403040502020204" pitchFamily="34" charset="0"/>
              </a:rPr>
              <a:t> </a:t>
            </a:r>
            <a:r>
              <a:rPr lang="en-ID" sz="1200" dirty="0" err="1">
                <a:latin typeface="Pragmatica Light" panose="020B0403040502020204" pitchFamily="34" charset="0"/>
              </a:rPr>
              <a:t>adalah</a:t>
            </a:r>
            <a:r>
              <a:rPr lang="en-ID" sz="1200" dirty="0">
                <a:latin typeface="Pragmatica Light" panose="020B0403040502020204" pitchFamily="34" charset="0"/>
              </a:rPr>
              <a:t> </a:t>
            </a:r>
            <a:r>
              <a:rPr lang="en-ID" sz="1200" dirty="0" err="1">
                <a:latin typeface="Pragmatica Light" panose="020B0403040502020204" pitchFamily="34" charset="0"/>
              </a:rPr>
              <a:t>sistem</a:t>
            </a:r>
            <a:r>
              <a:rPr lang="en-ID" sz="1200" dirty="0">
                <a:latin typeface="Pragmatica Light" panose="020B0403040502020204" pitchFamily="34" charset="0"/>
              </a:rPr>
              <a:t> </a:t>
            </a:r>
            <a:r>
              <a:rPr lang="en-ID" sz="1200" dirty="0" err="1">
                <a:latin typeface="Pragmatica Light" panose="020B0403040502020204" pitchFamily="34" charset="0"/>
              </a:rPr>
              <a:t>pelayanan</a:t>
            </a:r>
            <a:r>
              <a:rPr lang="en-ID" sz="1200" dirty="0">
                <a:latin typeface="Pragmatica Light" panose="020B0403040502020204" pitchFamily="34" charset="0"/>
              </a:rPr>
              <a:t> </a:t>
            </a:r>
            <a:r>
              <a:rPr lang="en-ID" sz="1200" dirty="0" err="1">
                <a:latin typeface="Pragmatica Light" panose="020B0403040502020204" pitchFamily="34" charset="0"/>
              </a:rPr>
              <a:t>persetujuan</a:t>
            </a:r>
            <a:r>
              <a:rPr lang="en-ID" sz="1200" dirty="0">
                <a:latin typeface="Pragmatica Light" panose="020B0403040502020204" pitchFamily="34" charset="0"/>
              </a:rPr>
              <a:t> </a:t>
            </a:r>
            <a:r>
              <a:rPr lang="en-ID" sz="1200" dirty="0" err="1">
                <a:latin typeface="Pragmatica Light" panose="020B0403040502020204" pitchFamily="34" charset="0"/>
              </a:rPr>
              <a:t>atau</a:t>
            </a:r>
            <a:r>
              <a:rPr lang="en-ID" sz="1200" dirty="0">
                <a:latin typeface="Pragmatica Light" panose="020B0403040502020204" pitchFamily="34" charset="0"/>
              </a:rPr>
              <a:t> </a:t>
            </a:r>
            <a:r>
              <a:rPr lang="en-ID" sz="1200" dirty="0" err="1">
                <a:latin typeface="Pragmatica Light" panose="020B0403040502020204" pitchFamily="34" charset="0"/>
              </a:rPr>
              <a:t>perijinan</a:t>
            </a:r>
            <a:r>
              <a:rPr lang="en-ID" sz="1200" dirty="0">
                <a:latin typeface="Pragmatica Light" panose="020B0403040502020204" pitchFamily="34" charset="0"/>
              </a:rPr>
              <a:t> </a:t>
            </a:r>
            <a:r>
              <a:rPr lang="en-ID" sz="1200" dirty="0" err="1">
                <a:latin typeface="Pragmatica Light" panose="020B0403040502020204" pitchFamily="34" charset="0"/>
              </a:rPr>
              <a:t>secara</a:t>
            </a:r>
            <a:r>
              <a:rPr lang="en-ID" sz="1200" dirty="0">
                <a:latin typeface="Pragmatica Light" panose="020B0403040502020204" pitchFamily="34" charset="0"/>
              </a:rPr>
              <a:t> online di </a:t>
            </a:r>
            <a:r>
              <a:rPr lang="en-ID" sz="1200" dirty="0" err="1">
                <a:latin typeface="Pragmatica Light" panose="020B0403040502020204" pitchFamily="34" charset="0"/>
              </a:rPr>
              <a:t>bidang</a:t>
            </a:r>
            <a:r>
              <a:rPr lang="en-ID" sz="1200" dirty="0">
                <a:latin typeface="Pragmatica Light" panose="020B0403040502020204" pitchFamily="34" charset="0"/>
              </a:rPr>
              <a:t> </a:t>
            </a:r>
            <a:r>
              <a:rPr lang="en-ID" sz="1200" dirty="0" err="1">
                <a:latin typeface="Pragmatica Light" panose="020B0403040502020204" pitchFamily="34" charset="0"/>
              </a:rPr>
              <a:t>Kesyahbandaran</a:t>
            </a:r>
            <a:r>
              <a:rPr lang="en-ID" sz="1200" dirty="0">
                <a:latin typeface="Pragmatica Light" panose="020B0403040502020204" pitchFamily="34" charset="0"/>
              </a:rPr>
              <a:t> pada Unit Teknis (</a:t>
            </a:r>
            <a:r>
              <a:rPr lang="en-ID" sz="1200" dirty="0" err="1">
                <a:latin typeface="Pragmatica Light" panose="020B0403040502020204" pitchFamily="34" charset="0"/>
              </a:rPr>
              <a:t>Kesyahbandaran</a:t>
            </a:r>
            <a:r>
              <a:rPr lang="en-ID" sz="1200" dirty="0">
                <a:latin typeface="Pragmatica Light" panose="020B0403040502020204" pitchFamily="34" charset="0"/>
              </a:rPr>
              <a:t>) </a:t>
            </a:r>
            <a:r>
              <a:rPr lang="en-ID" sz="1200" dirty="0" err="1">
                <a:latin typeface="Pragmatica Light" panose="020B0403040502020204" pitchFamily="34" charset="0"/>
              </a:rPr>
              <a:t>Direktorat</a:t>
            </a:r>
            <a:r>
              <a:rPr lang="en-ID" sz="1200" dirty="0">
                <a:latin typeface="Pragmatica Light" panose="020B0403040502020204" pitchFamily="34" charset="0"/>
              </a:rPr>
              <a:t> </a:t>
            </a:r>
            <a:r>
              <a:rPr lang="en-ID" sz="1200" dirty="0" err="1">
                <a:latin typeface="Pragmatica Light" panose="020B0403040502020204" pitchFamily="34" charset="0"/>
              </a:rPr>
              <a:t>Jenderal</a:t>
            </a:r>
            <a:r>
              <a:rPr lang="en-ID" sz="1200" dirty="0">
                <a:latin typeface="Pragmatica Light" panose="020B0403040502020204" pitchFamily="34" charset="0"/>
              </a:rPr>
              <a:t> </a:t>
            </a:r>
            <a:r>
              <a:rPr lang="en-ID" sz="1200" dirty="0" err="1">
                <a:latin typeface="Pragmatica Light" panose="020B0403040502020204" pitchFamily="34" charset="0"/>
              </a:rPr>
              <a:t>Perhubungan</a:t>
            </a:r>
            <a:r>
              <a:rPr lang="en-ID" sz="1200" dirty="0">
                <a:latin typeface="Pragmatica Light" panose="020B0403040502020204" pitchFamily="34" charset="0"/>
              </a:rPr>
              <a:t> </a:t>
            </a:r>
            <a:r>
              <a:rPr lang="en-ID" sz="1200" dirty="0" err="1">
                <a:latin typeface="Pragmatica Light" panose="020B0403040502020204" pitchFamily="34" charset="0"/>
              </a:rPr>
              <a:t>Laut</a:t>
            </a:r>
            <a:r>
              <a:rPr lang="en-ID" sz="1200" dirty="0">
                <a:latin typeface="Pragmatica Light" panose="020B0403040502020204" pitchFamily="34" charset="0"/>
              </a:rPr>
              <a:t>.</a:t>
            </a:r>
          </a:p>
        </p:txBody>
      </p:sp>
      <p:sp>
        <p:nvSpPr>
          <p:cNvPr id="44" name="takeaway_box">
            <a:extLst>
              <a:ext uri="{FF2B5EF4-FFF2-40B4-BE49-F238E27FC236}">
                <a16:creationId xmlns:a16="http://schemas.microsoft.com/office/drawing/2014/main" id="{66A3D581-D23C-4F16-A0AB-E83EAB62D7A8}"/>
              </a:ext>
            </a:extLst>
          </p:cNvPr>
          <p:cNvSpPr>
            <a:spLocks noChangeArrowheads="1"/>
          </p:cNvSpPr>
          <p:nvPr/>
        </p:nvSpPr>
        <p:spPr bwMode="gray">
          <a:xfrm>
            <a:off x="440640" y="4905843"/>
            <a:ext cx="11403017" cy="914781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anchor="ctr" anchorCtr="1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Inaportnet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adalah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sistem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layanan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tunggal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secara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elektronik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berbasis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internet/web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untuk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mengintegrasikan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sistem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informasi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kepelabuhanan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yang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standar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dalam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melayani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kapal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dan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barang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secara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fisik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dari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seluruh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instansi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dan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pemangku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kepentingan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terkait</a:t>
            </a:r>
            <a:r>
              <a:rPr kumimoji="0" lang="en-US" sz="160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di </a:t>
            </a:r>
            <a:r>
              <a:rPr kumimoji="0" lang="en-US" sz="160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pelabuhan</a:t>
            </a:r>
            <a:endParaRPr kumimoji="0" lang="en-US" sz="160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agmatica Book" panose="020B0503040502020204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12E441-066B-42D9-B6F3-7D9EF7EA32A4}"/>
              </a:ext>
            </a:extLst>
          </p:cNvPr>
          <p:cNvSpPr txBox="1"/>
          <p:nvPr/>
        </p:nvSpPr>
        <p:spPr>
          <a:xfrm>
            <a:off x="5721532" y="1522742"/>
            <a:ext cx="292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agmatica Light" panose="020B0403040502020204" pitchFamily="34" charset="0"/>
              </a:rPr>
              <a:t>Pilar </a:t>
            </a:r>
            <a:r>
              <a:rPr lang="en-US" dirty="0" err="1">
                <a:latin typeface="Pragmatica Light" panose="020B0403040502020204" pitchFamily="34" charset="0"/>
              </a:rPr>
              <a:t>Inaportnet</a:t>
            </a:r>
            <a:endParaRPr lang="en-ID" dirty="0">
              <a:latin typeface="Pragmatica Light" panose="020B0403040502020204" pitchFamily="34" charset="0"/>
            </a:endParaRPr>
          </a:p>
        </p:txBody>
      </p:sp>
      <p:pic>
        <p:nvPicPr>
          <p:cNvPr id="45" name="Picture 11" descr="C:\Users\IPC\Dropbox\Inaportnet materials\pic\inaportnet.png">
            <a:extLst>
              <a:ext uri="{FF2B5EF4-FFF2-40B4-BE49-F238E27FC236}">
                <a16:creationId xmlns:a16="http://schemas.microsoft.com/office/drawing/2014/main" id="{177548C9-A3C2-4DAD-83BA-DBE7C6B3D848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/>
          <a:srcRect l="43000" t="36323" r="42250" b="36324"/>
          <a:stretch>
            <a:fillRect/>
          </a:stretch>
        </p:blipFill>
        <p:spPr bwMode="auto">
          <a:xfrm>
            <a:off x="0" y="1652419"/>
            <a:ext cx="2215678" cy="2328338"/>
          </a:xfrm>
          <a:prstGeom prst="rect">
            <a:avLst/>
          </a:prstGeom>
          <a:noFill/>
        </p:spPr>
      </p:pic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133E008B-81AD-483E-8396-9ED099B29BBD}"/>
              </a:ext>
            </a:extLst>
          </p:cNvPr>
          <p:cNvSpPr txBox="1">
            <a:spLocks/>
          </p:cNvSpPr>
          <p:nvPr/>
        </p:nvSpPr>
        <p:spPr>
          <a:xfrm>
            <a:off x="4295304" y="1634493"/>
            <a:ext cx="4914900" cy="4190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763"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900" dirty="0" err="1">
                <a:solidFill>
                  <a:schemeClr val="tx1"/>
                </a:solidFill>
              </a:rPr>
              <a:t>Berbasis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i="1" dirty="0">
                <a:solidFill>
                  <a:schemeClr val="tx1"/>
                </a:solidFill>
              </a:rPr>
              <a:t>internet/web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D5E9C947-502B-42CB-B5CD-B9A2A1C632D2}"/>
              </a:ext>
            </a:extLst>
          </p:cNvPr>
          <p:cNvSpPr txBox="1">
            <a:spLocks/>
          </p:cNvSpPr>
          <p:nvPr/>
        </p:nvSpPr>
        <p:spPr>
          <a:xfrm>
            <a:off x="4295304" y="2860813"/>
            <a:ext cx="1800696" cy="6310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763" lvl="1" indent="0">
              <a:lnSpc>
                <a:spcPct val="100000"/>
              </a:lnSpc>
              <a:buNone/>
            </a:pPr>
            <a:r>
              <a:rPr lang="en-US" sz="900" dirty="0" err="1">
                <a:solidFill>
                  <a:schemeClr val="tx1"/>
                </a:solidFill>
              </a:rPr>
              <a:t>Mengetahui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kelengkapan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dokumen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kapal</a:t>
            </a:r>
            <a:r>
              <a:rPr lang="en-US" sz="900" dirty="0">
                <a:solidFill>
                  <a:schemeClr val="tx1"/>
                </a:solidFill>
              </a:rPr>
              <a:t> yang </a:t>
            </a:r>
            <a:r>
              <a:rPr lang="en-US" sz="900" dirty="0" err="1">
                <a:solidFill>
                  <a:schemeClr val="tx1"/>
                </a:solidFill>
              </a:rPr>
              <a:t>sah</a:t>
            </a:r>
            <a:r>
              <a:rPr lang="en-US" sz="900" dirty="0">
                <a:solidFill>
                  <a:schemeClr val="tx1"/>
                </a:solidFill>
              </a:rPr>
              <a:t> yang </a:t>
            </a:r>
            <a:r>
              <a:rPr lang="en-US" sz="900" dirty="0" err="1">
                <a:solidFill>
                  <a:schemeClr val="tx1"/>
                </a:solidFill>
              </a:rPr>
              <a:t>digunakan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dalam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proses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permohonan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pelayanan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kapal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dan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barang</a:t>
            </a:r>
            <a:r>
              <a:rPr lang="en-US" sz="900" dirty="0">
                <a:solidFill>
                  <a:schemeClr val="tx1"/>
                </a:solidFill>
              </a:rPr>
              <a:t> (</a:t>
            </a:r>
            <a:r>
              <a:rPr lang="en-US" sz="900" i="1" dirty="0">
                <a:solidFill>
                  <a:schemeClr val="tx1"/>
                </a:solidFill>
              </a:rPr>
              <a:t>clearance in – clearance out</a:t>
            </a:r>
            <a:r>
              <a:rPr lang="en-US" sz="9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8" name="Line Callout 2 (No Border) 14">
            <a:extLst>
              <a:ext uri="{FF2B5EF4-FFF2-40B4-BE49-F238E27FC236}">
                <a16:creationId xmlns:a16="http://schemas.microsoft.com/office/drawing/2014/main" id="{39CF6ED9-9126-4D97-AFB5-67EAD088A01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flipH="1" flipV="1">
            <a:off x="841133" y="1922658"/>
            <a:ext cx="902993" cy="620485"/>
          </a:xfrm>
          <a:prstGeom prst="callout2">
            <a:avLst>
              <a:gd name="adj1" fmla="val 20834"/>
              <a:gd name="adj2" fmla="val -44875"/>
              <a:gd name="adj3" fmla="val 21053"/>
              <a:gd name="adj4" fmla="val -115519"/>
              <a:gd name="adj5" fmla="val 107895"/>
              <a:gd name="adj6" fmla="val -207528"/>
            </a:avLst>
          </a:prstGeom>
          <a:noFill/>
          <a:ln w="28575">
            <a:solidFill>
              <a:schemeClr val="accent3">
                <a:lumMod val="75000"/>
              </a:schemeClr>
            </a:solidFill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 anchorCtr="0"/>
          <a:lstStyle/>
          <a:p>
            <a:pPr algn="ctr"/>
            <a:endParaRPr lang="en-US" sz="1400" dirty="0" err="1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9" name="Line Callout 2 (No Border) 16">
            <a:extLst>
              <a:ext uri="{FF2B5EF4-FFF2-40B4-BE49-F238E27FC236}">
                <a16:creationId xmlns:a16="http://schemas.microsoft.com/office/drawing/2014/main" id="{EC2D5274-736A-4F96-8861-3F6F60A39FE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flipH="1">
            <a:off x="841133" y="3027558"/>
            <a:ext cx="902993" cy="620485"/>
          </a:xfrm>
          <a:prstGeom prst="callout2">
            <a:avLst>
              <a:gd name="adj1" fmla="val 20834"/>
              <a:gd name="adj2" fmla="val -44875"/>
              <a:gd name="adj3" fmla="val 21053"/>
              <a:gd name="adj4" fmla="val -115519"/>
              <a:gd name="adj5" fmla="val 107895"/>
              <a:gd name="adj6" fmla="val -207528"/>
            </a:avLst>
          </a:prstGeom>
          <a:noFill/>
          <a:ln w="28575">
            <a:solidFill>
              <a:schemeClr val="accent3">
                <a:lumMod val="75000"/>
              </a:schemeClr>
            </a:solidFill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 anchorCtr="0"/>
          <a:lstStyle/>
          <a:p>
            <a:pPr algn="ctr"/>
            <a:endParaRPr lang="en-US" sz="1400" dirty="0" err="1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Line Callout 2 (No Border) 18">
            <a:extLst>
              <a:ext uri="{FF2B5EF4-FFF2-40B4-BE49-F238E27FC236}">
                <a16:creationId xmlns:a16="http://schemas.microsoft.com/office/drawing/2014/main" id="{02DB6623-740D-4FFB-9628-3B516E50B9F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flipH="1" flipV="1">
            <a:off x="841133" y="2179833"/>
            <a:ext cx="902993" cy="620485"/>
          </a:xfrm>
          <a:prstGeom prst="callout2">
            <a:avLst>
              <a:gd name="adj1" fmla="val 20834"/>
              <a:gd name="adj2" fmla="val -44875"/>
              <a:gd name="adj3" fmla="val 21053"/>
              <a:gd name="adj4" fmla="val -115519"/>
              <a:gd name="adj5" fmla="val 49562"/>
              <a:gd name="adj6" fmla="val -208583"/>
            </a:avLst>
          </a:prstGeom>
          <a:noFill/>
          <a:ln w="28575">
            <a:solidFill>
              <a:schemeClr val="accent3">
                <a:lumMod val="75000"/>
              </a:schemeClr>
            </a:solidFill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 anchorCtr="0"/>
          <a:lstStyle/>
          <a:p>
            <a:pPr algn="ctr"/>
            <a:endParaRPr lang="en-US" sz="1400" dirty="0" err="1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1" name="Line Callout 2 (No Border) 19">
            <a:extLst>
              <a:ext uri="{FF2B5EF4-FFF2-40B4-BE49-F238E27FC236}">
                <a16:creationId xmlns:a16="http://schemas.microsoft.com/office/drawing/2014/main" id="{A926F2C4-FD8F-4E53-801F-B27CA199665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flipH="1">
            <a:off x="841133" y="2770383"/>
            <a:ext cx="902993" cy="620485"/>
          </a:xfrm>
          <a:prstGeom prst="callout2">
            <a:avLst>
              <a:gd name="adj1" fmla="val 20834"/>
              <a:gd name="adj2" fmla="val -44875"/>
              <a:gd name="adj3" fmla="val 21053"/>
              <a:gd name="adj4" fmla="val -115519"/>
              <a:gd name="adj5" fmla="val 49562"/>
              <a:gd name="adj6" fmla="val -208583"/>
            </a:avLst>
          </a:prstGeom>
          <a:noFill/>
          <a:ln w="28575">
            <a:solidFill>
              <a:schemeClr val="accent3">
                <a:lumMod val="75000"/>
              </a:schemeClr>
            </a:solidFill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 anchorCtr="0"/>
          <a:lstStyle/>
          <a:p>
            <a:pPr algn="ctr"/>
            <a:endParaRPr lang="en-US" sz="1400" dirty="0" err="1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DE8F6E35-8B41-41B5-9882-D4B7EF8F4DE9}"/>
              </a:ext>
            </a:extLst>
          </p:cNvPr>
          <p:cNvSpPr txBox="1">
            <a:spLocks/>
          </p:cNvSpPr>
          <p:nvPr/>
        </p:nvSpPr>
        <p:spPr>
          <a:xfrm>
            <a:off x="4295304" y="2147379"/>
            <a:ext cx="1870365" cy="4710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763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900" dirty="0" err="1">
                <a:solidFill>
                  <a:schemeClr val="tx1"/>
                </a:solidFill>
              </a:rPr>
              <a:t>Melayani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kapal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dan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barang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secara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fisik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dari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seluruh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instansi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dan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pemangku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kepentingan</a:t>
            </a:r>
            <a:r>
              <a:rPr lang="en-US" sz="900" dirty="0">
                <a:solidFill>
                  <a:schemeClr val="tx1"/>
                </a:solidFill>
              </a:rPr>
              <a:t> </a:t>
            </a:r>
            <a:r>
              <a:rPr lang="en-US" sz="900" dirty="0" err="1">
                <a:solidFill>
                  <a:schemeClr val="tx1"/>
                </a:solidFill>
              </a:rPr>
              <a:t>terkait</a:t>
            </a:r>
            <a:r>
              <a:rPr lang="en-US" sz="900" dirty="0">
                <a:solidFill>
                  <a:schemeClr val="tx1"/>
                </a:solidFill>
              </a:rPr>
              <a:t> di </a:t>
            </a:r>
            <a:r>
              <a:rPr lang="en-US" sz="900" dirty="0" err="1">
                <a:solidFill>
                  <a:schemeClr val="tx1"/>
                </a:solidFill>
              </a:rPr>
              <a:t>pelabuhan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53" name="Picture 1" descr="C:\Users\IPC\Dropbox\INAPORTNET PROJECT\0. Learning Materials\icon for presentation\internet.png">
            <a:extLst>
              <a:ext uri="{FF2B5EF4-FFF2-40B4-BE49-F238E27FC236}">
                <a16:creationId xmlns:a16="http://schemas.microsoft.com/office/drawing/2014/main" id="{24ECAB77-0328-47B2-A073-2045AFB57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783334" y="1553528"/>
            <a:ext cx="471487" cy="471487"/>
          </a:xfrm>
          <a:prstGeom prst="rect">
            <a:avLst/>
          </a:prstGeom>
          <a:noFill/>
        </p:spPr>
      </p:pic>
      <p:pic>
        <p:nvPicPr>
          <p:cNvPr id="54" name="Picture 2" descr="C:\Users\IPC\Dropbox\INAPORTNET PROJECT\0. Learning Materials\icon for presentation\stakeholder.png">
            <a:extLst>
              <a:ext uri="{FF2B5EF4-FFF2-40B4-BE49-F238E27FC236}">
                <a16:creationId xmlns:a16="http://schemas.microsoft.com/office/drawing/2014/main" id="{50593513-23DA-4491-B033-DD8EA1946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783334" y="2282191"/>
            <a:ext cx="471487" cy="471487"/>
          </a:xfrm>
          <a:prstGeom prst="rect">
            <a:avLst/>
          </a:prstGeom>
          <a:noFill/>
        </p:spPr>
      </p:pic>
      <p:pic>
        <p:nvPicPr>
          <p:cNvPr id="55" name="Picture 3" descr="C:\Users\IPC\Dropbox\INAPORTNET PROJECT\0. Learning Materials\icon for presentation\project-icon.png">
            <a:extLst>
              <a:ext uri="{FF2B5EF4-FFF2-40B4-BE49-F238E27FC236}">
                <a16:creationId xmlns:a16="http://schemas.microsoft.com/office/drawing/2014/main" id="{AB777ACA-20F3-47D1-B4AA-75EC85948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783334" y="2948941"/>
            <a:ext cx="471487" cy="471487"/>
          </a:xfrm>
          <a:prstGeom prst="rect">
            <a:avLst/>
          </a:prstGeom>
          <a:noFill/>
        </p:spPr>
      </p:pic>
      <p:pic>
        <p:nvPicPr>
          <p:cNvPr id="56" name="Picture 4" descr="C:\Users\IPC\Dropbox\INAPORTNET PROJECT\0. Learning Materials\icon for presentation\find.png">
            <a:extLst>
              <a:ext uri="{FF2B5EF4-FFF2-40B4-BE49-F238E27FC236}">
                <a16:creationId xmlns:a16="http://schemas.microsoft.com/office/drawing/2014/main" id="{4406D603-0128-47CB-9344-B5B951C00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783334" y="3612517"/>
            <a:ext cx="471487" cy="471487"/>
          </a:xfrm>
          <a:prstGeom prst="rect">
            <a:avLst/>
          </a:prstGeom>
          <a:noFill/>
        </p:spPr>
      </p:pic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268FB7AF-4F87-493C-9434-9382EC3621B9}"/>
              </a:ext>
            </a:extLst>
          </p:cNvPr>
          <p:cNvSpPr txBox="1">
            <a:spLocks/>
          </p:cNvSpPr>
          <p:nvPr/>
        </p:nvSpPr>
        <p:spPr>
          <a:xfrm>
            <a:off x="4295304" y="3793228"/>
            <a:ext cx="1870365" cy="3595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763" lvl="1" indent="0">
              <a:lnSpc>
                <a:spcPct val="100000"/>
              </a:lnSpc>
              <a:buNone/>
            </a:pPr>
            <a:r>
              <a:rPr lang="en-US" sz="800" i="1" dirty="0">
                <a:solidFill>
                  <a:schemeClr val="tx1"/>
                </a:solidFill>
              </a:rPr>
              <a:t>Tracking</a:t>
            </a:r>
            <a:r>
              <a:rPr lang="en-US" sz="800" dirty="0">
                <a:solidFill>
                  <a:schemeClr val="tx1"/>
                </a:solidFill>
              </a:rPr>
              <a:t> </a:t>
            </a:r>
            <a:r>
              <a:rPr lang="en-US" sz="800" dirty="0" err="1">
                <a:solidFill>
                  <a:schemeClr val="tx1"/>
                </a:solidFill>
              </a:rPr>
              <a:t>dan</a:t>
            </a:r>
            <a:r>
              <a:rPr lang="en-US" sz="800" dirty="0">
                <a:solidFill>
                  <a:schemeClr val="tx1"/>
                </a:solidFill>
              </a:rPr>
              <a:t> </a:t>
            </a:r>
            <a:r>
              <a:rPr lang="en-US" sz="800" i="1" dirty="0">
                <a:solidFill>
                  <a:schemeClr val="tx1"/>
                </a:solidFill>
              </a:rPr>
              <a:t>tracing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6564E29-ED46-45D8-9AC6-B88E4A0B9B44}"/>
              </a:ext>
            </a:extLst>
          </p:cNvPr>
          <p:cNvSpPr/>
          <p:nvPr/>
        </p:nvSpPr>
        <p:spPr>
          <a:xfrm>
            <a:off x="440640" y="358001"/>
            <a:ext cx="2719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b="1" dirty="0">
                <a:solidFill>
                  <a:srgbClr val="00A9E0">
                    <a:lumMod val="75000"/>
                  </a:srgbClr>
                </a:solidFill>
                <a:latin typeface="Gotham Book" pitchFamily="2" charset="77"/>
              </a:rPr>
              <a:t>APLIKASI </a:t>
            </a:r>
            <a:r>
              <a:rPr lang="en-ID" b="1" dirty="0">
                <a:solidFill>
                  <a:schemeClr val="bg2">
                    <a:lumMod val="25000"/>
                  </a:schemeClr>
                </a:solidFill>
                <a:latin typeface="Gotham Book" pitchFamily="2" charset="77"/>
              </a:rPr>
              <a:t>INAPORTNET</a:t>
            </a:r>
            <a:endParaRPr kumimoji="0" lang="en-ID" sz="11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Gotham Boo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88754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AutoShape 9">
            <a:extLst>
              <a:ext uri="{FF2B5EF4-FFF2-40B4-BE49-F238E27FC236}">
                <a16:creationId xmlns:a16="http://schemas.microsoft.com/office/drawing/2014/main" id="{4DC51265-480A-7E4F-83A6-9F8E4D2D39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9734" y="909350"/>
            <a:ext cx="3611365" cy="2808801"/>
          </a:xfrm>
          <a:prstGeom prst="roundRect">
            <a:avLst>
              <a:gd name="adj" fmla="val 16667"/>
            </a:avLst>
          </a:prstGeom>
          <a:solidFill>
            <a:schemeClr val="accent2">
              <a:alpha val="29803"/>
            </a:schemeClr>
          </a:solidFill>
          <a:ln w="6350">
            <a:solidFill>
              <a:srgbClr val="FF0000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altLang="en-US" sz="1000" b="1" i="0" u="none" strike="noStrike" kern="0" cap="none" spc="0" normalizeH="0" baseline="0" noProof="0" dirty="0">
              <a:ln>
                <a:noFill/>
              </a:ln>
              <a:solidFill>
                <a:srgbClr val="333F48"/>
              </a:solidFill>
              <a:effectLst/>
              <a:uLnTx/>
              <a:uFillTx/>
              <a:latin typeface="Pragmatica Book" panose="020B0503040502020204" pitchFamily="34" charset="0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altLang="en-US" sz="1000" b="1" i="0" u="none" strike="noStrike" kern="0" cap="none" spc="0" normalizeH="0" baseline="0" noProof="0" dirty="0">
              <a:ln>
                <a:noFill/>
              </a:ln>
              <a:solidFill>
                <a:srgbClr val="333F48"/>
              </a:solidFill>
              <a:effectLst/>
              <a:uLnTx/>
              <a:uFillTx/>
              <a:latin typeface="Pragmatica Book" panose="020B0503040502020204" pitchFamily="34" charset="0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altLang="en-US" sz="1000" b="1" i="0" u="none" strike="noStrike" kern="0" cap="none" spc="0" normalizeH="0" baseline="0" noProof="0" dirty="0">
              <a:ln>
                <a:noFill/>
              </a:ln>
              <a:solidFill>
                <a:srgbClr val="333F48"/>
              </a:solidFill>
              <a:effectLst/>
              <a:uLnTx/>
              <a:uFillTx/>
              <a:latin typeface="Pragmatica Book" panose="020B0503040502020204" pitchFamily="34" charset="0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altLang="en-US" sz="1000" b="1" i="0" u="none" strike="noStrike" kern="0" cap="none" spc="0" normalizeH="0" baseline="0" noProof="0" dirty="0">
              <a:ln>
                <a:noFill/>
              </a:ln>
              <a:solidFill>
                <a:srgbClr val="333F48"/>
              </a:solidFill>
              <a:effectLst/>
              <a:uLnTx/>
              <a:uFillTx/>
              <a:latin typeface="Pragmatica Book" panose="020B0503040502020204" pitchFamily="34" charset="0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altLang="en-US" sz="1000" b="1" i="0" u="none" strike="noStrike" kern="0" cap="none" spc="0" normalizeH="0" baseline="0" noProof="0" dirty="0">
              <a:ln>
                <a:noFill/>
              </a:ln>
              <a:solidFill>
                <a:srgbClr val="333F48"/>
              </a:solidFill>
              <a:effectLst/>
              <a:uLnTx/>
              <a:uFillTx/>
              <a:latin typeface="Pragmatica Book" panose="020B0503040502020204" pitchFamily="34" charset="0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altLang="en-US" sz="1000" b="1" i="0" u="none" strike="noStrike" kern="0" cap="none" spc="0" normalizeH="0" baseline="0" noProof="0" dirty="0">
              <a:ln>
                <a:noFill/>
              </a:ln>
              <a:solidFill>
                <a:srgbClr val="333F48"/>
              </a:solidFill>
              <a:effectLst/>
              <a:uLnTx/>
              <a:uFillTx/>
              <a:latin typeface="Pragmatica Book" panose="020B0503040502020204" pitchFamily="34" charset="0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altLang="en-US" sz="1000" b="1" i="0" u="none" strike="noStrike" kern="0" cap="none" spc="0" normalizeH="0" baseline="0" noProof="0" dirty="0">
              <a:ln>
                <a:noFill/>
              </a:ln>
              <a:solidFill>
                <a:srgbClr val="333F48"/>
              </a:solidFill>
              <a:effectLst/>
              <a:uLnTx/>
              <a:uFillTx/>
              <a:latin typeface="Pragmatica Book" panose="020B0503040502020204" pitchFamily="34" charset="0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altLang="en-US" sz="1000" b="1" i="0" u="none" strike="noStrike" kern="0" cap="none" spc="0" normalizeH="0" baseline="0" noProof="0" dirty="0">
              <a:ln>
                <a:noFill/>
              </a:ln>
              <a:solidFill>
                <a:srgbClr val="333F48"/>
              </a:solidFill>
              <a:effectLst/>
              <a:uLnTx/>
              <a:uFillTx/>
              <a:latin typeface="Pragmatica Book" panose="020B0503040502020204" pitchFamily="34" charset="0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altLang="en-US" sz="1000" b="1" i="0" u="none" strike="noStrike" kern="0" cap="none" spc="0" normalizeH="0" baseline="0" noProof="0" dirty="0">
              <a:ln>
                <a:noFill/>
              </a:ln>
              <a:solidFill>
                <a:srgbClr val="333F48"/>
              </a:solidFill>
              <a:effectLst/>
              <a:uLnTx/>
              <a:uFillTx/>
              <a:latin typeface="Pragmatica Book" panose="020B0503040502020204" pitchFamily="34" charset="0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altLang="en-US" sz="1000" b="1" i="0" u="none" strike="noStrike" kern="0" cap="none" spc="0" normalizeH="0" baseline="0" noProof="0" dirty="0">
              <a:ln>
                <a:noFill/>
              </a:ln>
              <a:solidFill>
                <a:srgbClr val="333F48"/>
              </a:solidFill>
              <a:effectLst/>
              <a:uLnTx/>
              <a:uFillTx/>
              <a:latin typeface="Pragmatica Book" panose="020B0503040502020204" pitchFamily="34" charset="0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altLang="en-US" sz="1000" b="1" i="0" u="none" strike="noStrike" kern="0" cap="none" spc="0" normalizeH="0" baseline="0" noProof="0" dirty="0">
              <a:ln>
                <a:noFill/>
              </a:ln>
              <a:solidFill>
                <a:srgbClr val="333F48"/>
              </a:solidFill>
              <a:effectLst/>
              <a:uLnTx/>
              <a:uFillTx/>
              <a:latin typeface="Pragmatica Book" panose="020B0503040502020204" pitchFamily="34" charset="0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altLang="en-US" sz="1000" b="1" i="0" u="none" strike="noStrike" kern="0" cap="none" spc="0" normalizeH="0" baseline="0" noProof="0" dirty="0">
              <a:ln>
                <a:noFill/>
              </a:ln>
              <a:solidFill>
                <a:srgbClr val="333F48"/>
              </a:solidFill>
              <a:effectLst/>
              <a:uLnTx/>
              <a:uFillTx/>
              <a:latin typeface="Pragmatica Book" panose="020B0503040502020204" pitchFamily="34" charset="0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altLang="en-US" sz="1000" b="1" i="0" u="none" strike="noStrike" kern="0" cap="none" spc="0" normalizeH="0" baseline="0" noProof="0" dirty="0">
              <a:ln>
                <a:noFill/>
              </a:ln>
              <a:solidFill>
                <a:srgbClr val="333F48"/>
              </a:solidFill>
              <a:effectLst/>
              <a:uLnTx/>
              <a:uFillTx/>
              <a:latin typeface="Pragmatica Book" panose="020B0503040502020204" pitchFamily="34" charset="0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altLang="en-US" sz="1000" b="1" i="0" u="none" strike="noStrike" kern="0" cap="none" spc="0" normalizeH="0" baseline="0" noProof="0" dirty="0">
              <a:ln>
                <a:noFill/>
              </a:ln>
              <a:solidFill>
                <a:srgbClr val="333F48"/>
              </a:solidFill>
              <a:effectLst/>
              <a:uLnTx/>
              <a:uFillTx/>
              <a:latin typeface="Pragmatica Book" panose="020B0503040502020204" pitchFamily="34" charset="0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altLang="en-US" sz="1000" b="1" i="0" u="none" strike="noStrike" kern="0" cap="none" spc="0" normalizeH="0" baseline="0" noProof="0" dirty="0">
              <a:ln>
                <a:noFill/>
              </a:ln>
              <a:solidFill>
                <a:srgbClr val="333F48"/>
              </a:solidFill>
              <a:effectLst/>
              <a:uLnTx/>
              <a:uFillTx/>
              <a:latin typeface="Pragmatica Book" panose="020B0503040502020204" pitchFamily="34" charset="0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altLang="en-US" sz="1000" b="1" i="0" u="none" strike="noStrike" kern="0" cap="none" spc="0" normalizeH="0" baseline="0" noProof="0" dirty="0">
              <a:ln>
                <a:noFill/>
              </a:ln>
              <a:solidFill>
                <a:srgbClr val="333F48"/>
              </a:solidFill>
              <a:effectLst/>
              <a:uLnTx/>
              <a:uFillTx/>
              <a:latin typeface="Pragmatica Book" panose="020B0503040502020204" pitchFamily="34" charset="0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altLang="en-US" sz="1000" b="1" i="0" u="none" strike="noStrike" kern="0" cap="none" spc="0" normalizeH="0" baseline="0" noProof="0" dirty="0">
              <a:ln>
                <a:noFill/>
              </a:ln>
              <a:solidFill>
                <a:srgbClr val="333F48"/>
              </a:solidFill>
              <a:effectLst/>
              <a:uLnTx/>
              <a:uFillTx/>
              <a:latin typeface="Pragmatica Book" panose="020B05030405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271" y="1338342"/>
            <a:ext cx="3059157" cy="2170507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AC9F476-6D61-234F-849B-46CEAE944F22}"/>
              </a:ext>
            </a:extLst>
          </p:cNvPr>
          <p:cNvCxnSpPr/>
          <p:nvPr/>
        </p:nvCxnSpPr>
        <p:spPr>
          <a:xfrm>
            <a:off x="3967279" y="3845094"/>
            <a:ext cx="6766560" cy="0"/>
          </a:xfrm>
          <a:prstGeom prst="straightConnector1">
            <a:avLst/>
          </a:prstGeom>
          <a:noFill/>
          <a:ln w="76200" cap="flat" cmpd="sng" algn="ctr">
            <a:solidFill>
              <a:srgbClr val="333F48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19" name="Chevron 18">
            <a:extLst>
              <a:ext uri="{FF2B5EF4-FFF2-40B4-BE49-F238E27FC236}">
                <a16:creationId xmlns:a16="http://schemas.microsoft.com/office/drawing/2014/main" id="{DCBB3139-F4F2-B140-A787-DF0B0FCACA22}"/>
              </a:ext>
            </a:extLst>
          </p:cNvPr>
          <p:cNvSpPr>
            <a:spLocks/>
          </p:cNvSpPr>
          <p:nvPr/>
        </p:nvSpPr>
        <p:spPr>
          <a:xfrm>
            <a:off x="7023592" y="3972038"/>
            <a:ext cx="653933" cy="654908"/>
          </a:xfrm>
          <a:prstGeom prst="chevron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>
                    <a:lumMod val="85000"/>
                    <a:lumOff val="15000"/>
                  </a:sysClr>
                </a:solidFill>
                <a:effectLst/>
                <a:uLnTx/>
                <a:uFillTx/>
                <a:latin typeface="Pragmatica Book" panose="020B05030405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BUP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 err="1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Pragmatica Book" panose="020B05030405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Pelindo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latin typeface="Pragmatica Book" panose="020B050304050202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0" name="Picture 11" descr="C:\Users\IPC\Dropbox\Inaportnet materials\pic\inaportnet.png">
            <a:extLst>
              <a:ext uri="{FF2B5EF4-FFF2-40B4-BE49-F238E27FC236}">
                <a16:creationId xmlns:a16="http://schemas.microsoft.com/office/drawing/2014/main" id="{7D400170-0EC2-CE45-A8F7-88CED44B0C13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/>
          <a:srcRect l="43000" t="36323" r="42250" b="36324"/>
          <a:stretch>
            <a:fillRect/>
          </a:stretch>
        </p:blipFill>
        <p:spPr bwMode="auto">
          <a:xfrm>
            <a:off x="1610248" y="1461075"/>
            <a:ext cx="1615245" cy="1697375"/>
          </a:xfrm>
          <a:prstGeom prst="rect">
            <a:avLst/>
          </a:prstGeom>
          <a:noFill/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64F67E-124F-A34E-BA8D-5903C4255D8B}"/>
              </a:ext>
            </a:extLst>
          </p:cNvPr>
          <p:cNvCxnSpPr/>
          <p:nvPr/>
        </p:nvCxnSpPr>
        <p:spPr>
          <a:xfrm>
            <a:off x="1486683" y="3845094"/>
            <a:ext cx="2430431" cy="0"/>
          </a:xfrm>
          <a:prstGeom prst="straightConnector1">
            <a:avLst/>
          </a:prstGeom>
          <a:noFill/>
          <a:ln w="76200" cap="flat" cmpd="sng" algn="ctr">
            <a:solidFill>
              <a:srgbClr val="333F48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23" name="Pentagon 22">
            <a:extLst>
              <a:ext uri="{FF2B5EF4-FFF2-40B4-BE49-F238E27FC236}">
                <a16:creationId xmlns:a16="http://schemas.microsoft.com/office/drawing/2014/main" id="{700641AC-49DD-254C-AD93-BFDF8F70E73F}"/>
              </a:ext>
            </a:extLst>
          </p:cNvPr>
          <p:cNvSpPr/>
          <p:nvPr/>
        </p:nvSpPr>
        <p:spPr>
          <a:xfrm>
            <a:off x="1910540" y="4148947"/>
            <a:ext cx="1633540" cy="654908"/>
          </a:xfrm>
          <a:prstGeom prst="homePlate">
            <a:avLst>
              <a:gd name="adj" fmla="val 0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r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200" b="1" kern="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Pragmatica Book" panose="020B05030405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DIRJEN</a:t>
            </a:r>
          </a:p>
          <a:p>
            <a:pPr algn="ctr">
              <a:defRPr/>
            </a:pPr>
            <a:r>
              <a:rPr lang="en-US" sz="1200" b="1" kern="0" dirty="0" err="1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Pragmatica Book" panose="020B05030405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Perhubungan</a:t>
            </a:r>
            <a:r>
              <a:rPr lang="en-US" sz="1200" b="1" kern="0" dirty="0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Pragmatica Book" panose="020B05030405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200" b="1" kern="0" dirty="0" err="1">
                <a:solidFill>
                  <a:sysClr val="windowText" lastClr="000000">
                    <a:lumMod val="85000"/>
                    <a:lumOff val="15000"/>
                  </a:sysClr>
                </a:solidFill>
                <a:latin typeface="Pragmatica Book" panose="020B05030405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Laut</a:t>
            </a:r>
            <a:endParaRPr lang="en-US" sz="1200" b="1" kern="0" dirty="0">
              <a:solidFill>
                <a:sysClr val="windowText" lastClr="000000">
                  <a:lumMod val="85000"/>
                  <a:lumOff val="15000"/>
                </a:sysClr>
              </a:solidFill>
              <a:latin typeface="Pragmatica Book" panose="020B050304050202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akeaway_box">
            <a:extLst>
              <a:ext uri="{FF2B5EF4-FFF2-40B4-BE49-F238E27FC236}">
                <a16:creationId xmlns:a16="http://schemas.microsoft.com/office/drawing/2014/main" id="{3D875CCD-34F0-A841-9EDB-EF668B6691F8}"/>
              </a:ext>
            </a:extLst>
          </p:cNvPr>
          <p:cNvSpPr>
            <a:spLocks noChangeArrowheads="1"/>
          </p:cNvSpPr>
          <p:nvPr/>
        </p:nvSpPr>
        <p:spPr bwMode="gray">
          <a:xfrm>
            <a:off x="1486683" y="5131732"/>
            <a:ext cx="9721247" cy="711991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kern="0" dirty="0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Vessel Management System (VMS) </a:t>
            </a:r>
            <a:r>
              <a:rPr lang="en-US" sz="1600" kern="0" dirty="0" err="1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merupakan</a:t>
            </a:r>
            <a:r>
              <a:rPr lang="en-US" sz="1600" kern="0" dirty="0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600" kern="0" dirty="0" err="1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aplikasi</a:t>
            </a:r>
            <a:r>
              <a:rPr lang="en-US" sz="1600" kern="0" dirty="0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yang </a:t>
            </a:r>
            <a:r>
              <a:rPr lang="en-US" sz="1600" kern="0" dirty="0" err="1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menghubungkan</a:t>
            </a:r>
            <a:r>
              <a:rPr lang="en-US" sz="1600" kern="0" dirty="0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600" kern="0" dirty="0" err="1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antara</a:t>
            </a:r>
            <a:r>
              <a:rPr lang="en-US" sz="1600" kern="0" dirty="0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600" kern="0" dirty="0" err="1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Inaportnet</a:t>
            </a:r>
            <a:r>
              <a:rPr lang="en-US" sz="1600" kern="0" dirty="0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600" kern="0" dirty="0" err="1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dengan</a:t>
            </a:r>
            <a:r>
              <a:rPr lang="en-US" sz="1600" kern="0" dirty="0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SIMOP dan </a:t>
            </a:r>
            <a:r>
              <a:rPr lang="en-US" sz="1600" kern="0" dirty="0" err="1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memiliki</a:t>
            </a:r>
            <a:r>
              <a:rPr lang="en-US" sz="1600" kern="0" dirty="0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600" kern="0" dirty="0" err="1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fitur</a:t>
            </a:r>
            <a:r>
              <a:rPr lang="en-US" sz="1600" kern="0" dirty="0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600" kern="0" dirty="0" err="1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pengajuan</a:t>
            </a:r>
            <a:r>
              <a:rPr lang="en-US" sz="1600" kern="0" dirty="0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600" kern="0" dirty="0" err="1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Pelayanan</a:t>
            </a:r>
            <a:r>
              <a:rPr lang="en-US" sz="1600" kern="0" dirty="0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600" kern="0" dirty="0" err="1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kapal</a:t>
            </a:r>
            <a:r>
              <a:rPr lang="en-US" sz="1600" kern="0" dirty="0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dan </a:t>
            </a:r>
            <a:r>
              <a:rPr lang="en-US" sz="1600" kern="0" dirty="0" err="1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barang</a:t>
            </a:r>
            <a:endParaRPr lang="en-US" sz="1600" kern="0" dirty="0">
              <a:solidFill>
                <a:srgbClr val="FFFFFF"/>
              </a:solidFill>
              <a:latin typeface="Pragmatica Book" panose="020B0503040502020204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6" name="AutoShape 44">
            <a:extLst>
              <a:ext uri="{FF2B5EF4-FFF2-40B4-BE49-F238E27FC236}">
                <a16:creationId xmlns:a16="http://schemas.microsoft.com/office/drawing/2014/main" id="{8D2D00D7-C275-1B41-A9F9-D7C9794D11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0024" y="1959744"/>
            <a:ext cx="3290784" cy="278094"/>
          </a:xfrm>
          <a:prstGeom prst="roundRect">
            <a:avLst>
              <a:gd name="adj" fmla="val 16667"/>
            </a:avLst>
          </a:prstGeom>
          <a:solidFill>
            <a:srgbClr val="0077C8">
              <a:alpha val="81960"/>
            </a:srgbClr>
          </a:solidFill>
          <a:ln w="9525">
            <a:noFill/>
            <a:round/>
            <a:headEnd/>
            <a:tailEnd/>
          </a:ln>
          <a:effectLst/>
        </p:spPr>
        <p:txBody>
          <a:bodyPr wrap="none" lIns="90170" tIns="46990" rIns="90170" bIns="4699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altLang="en-US" sz="1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agmatica Book" panose="020B0503040502020204" pitchFamily="34" charset="0"/>
              </a:rPr>
              <a:t>Pemberitahuan Kedatangan Kapal</a:t>
            </a:r>
            <a:endParaRPr kumimoji="0" lang="id-ID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agmatica Book" panose="020B0503040502020204" pitchFamily="34" charset="0"/>
            </a:endParaRPr>
          </a:p>
        </p:txBody>
      </p:sp>
      <p:sp>
        <p:nvSpPr>
          <p:cNvPr id="27" name="AutoShape 45">
            <a:extLst>
              <a:ext uri="{FF2B5EF4-FFF2-40B4-BE49-F238E27FC236}">
                <a16:creationId xmlns:a16="http://schemas.microsoft.com/office/drawing/2014/main" id="{9070CCE7-B78B-9F47-8EF0-8BB65206E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0024" y="2262945"/>
            <a:ext cx="3290784" cy="278094"/>
          </a:xfrm>
          <a:prstGeom prst="roundRect">
            <a:avLst>
              <a:gd name="adj" fmla="val 16667"/>
            </a:avLst>
          </a:prstGeom>
          <a:solidFill>
            <a:schemeClr val="bg2">
              <a:lumMod val="50000"/>
              <a:alpha val="8196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lIns="90170" tIns="46990" rIns="90170" bIns="4699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agmatica Book" panose="020B0503040502020204" pitchFamily="34" charset="0"/>
              </a:rPr>
              <a:t>Rencana </a:t>
            </a:r>
            <a:r>
              <a:rPr kumimoji="0" lang="en-US" alt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agmatica Book" panose="020B0503040502020204" pitchFamily="34" charset="0"/>
              </a:rPr>
              <a:t>Penambatan</a:t>
            </a:r>
            <a:r>
              <a:rPr kumimoji="0" lang="id-ID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agmatica Book" panose="020B0503040502020204" pitchFamily="34" charset="0"/>
              </a:rPr>
              <a:t> Kapal / Op</a:t>
            </a:r>
            <a:r>
              <a:rPr kumimoji="0" lang="en-US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agmatica Book" panose="020B0503040502020204" pitchFamily="34" charset="0"/>
              </a:rPr>
              <a:t>s</a:t>
            </a:r>
            <a:r>
              <a:rPr kumimoji="0" lang="id-ID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agmatica Book" panose="020B0503040502020204" pitchFamily="34" charset="0"/>
              </a:rPr>
              <a:t> Planning</a:t>
            </a:r>
          </a:p>
        </p:txBody>
      </p:sp>
      <p:sp>
        <p:nvSpPr>
          <p:cNvPr id="28" name="AutoShape 47">
            <a:extLst>
              <a:ext uri="{FF2B5EF4-FFF2-40B4-BE49-F238E27FC236}">
                <a16:creationId xmlns:a16="http://schemas.microsoft.com/office/drawing/2014/main" id="{B77DF939-98A8-6248-81F5-7BC7B61CC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0024" y="2581593"/>
            <a:ext cx="3290784" cy="280026"/>
          </a:xfrm>
          <a:prstGeom prst="roundRect">
            <a:avLst>
              <a:gd name="adj" fmla="val 16667"/>
            </a:avLst>
          </a:prstGeom>
          <a:solidFill>
            <a:srgbClr val="0077C8">
              <a:alpha val="81960"/>
            </a:srgbClr>
          </a:solidFill>
          <a:ln w="9525">
            <a:noFill/>
            <a:round/>
            <a:headEnd/>
            <a:tailEnd/>
          </a:ln>
          <a:effectLst/>
        </p:spPr>
        <p:txBody>
          <a:bodyPr wrap="none" lIns="90170" tIns="46990" rIns="90170" bIns="4699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agmatica Book" panose="020B0503040502020204" pitchFamily="34" charset="0"/>
              </a:rPr>
              <a:t>Permintaan Pelayanan Kapal dan Barang</a:t>
            </a:r>
          </a:p>
        </p:txBody>
      </p:sp>
      <p:sp>
        <p:nvSpPr>
          <p:cNvPr id="29" name="AutoShape 48">
            <a:extLst>
              <a:ext uri="{FF2B5EF4-FFF2-40B4-BE49-F238E27FC236}">
                <a16:creationId xmlns:a16="http://schemas.microsoft.com/office/drawing/2014/main" id="{346E1C4B-53CC-964E-A55D-CA92F02120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0024" y="1654613"/>
            <a:ext cx="3290784" cy="278094"/>
          </a:xfrm>
          <a:prstGeom prst="roundRect">
            <a:avLst>
              <a:gd name="adj" fmla="val 16667"/>
            </a:avLst>
          </a:prstGeom>
          <a:solidFill>
            <a:schemeClr val="bg2">
              <a:lumMod val="50000"/>
              <a:alpha val="8196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lIns="90170" tIns="46990" rIns="90170" bIns="4699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altLang="en-US" sz="12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agmatica Book" panose="020B0503040502020204" pitchFamily="34" charset="0"/>
              </a:rPr>
              <a:t>User Management</a:t>
            </a:r>
            <a:endParaRPr kumimoji="0" lang="id-ID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ragmatica Book" panose="020B0503040502020204" pitchFamily="34" charset="0"/>
            </a:endParaRPr>
          </a:p>
        </p:txBody>
      </p:sp>
      <p:sp>
        <p:nvSpPr>
          <p:cNvPr id="30" name="AutoShape 49">
            <a:extLst>
              <a:ext uri="{FF2B5EF4-FFF2-40B4-BE49-F238E27FC236}">
                <a16:creationId xmlns:a16="http://schemas.microsoft.com/office/drawing/2014/main" id="{43A7AE20-E0F7-3C43-B15A-0ADB50DF86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0024" y="2900244"/>
            <a:ext cx="3290784" cy="280026"/>
          </a:xfrm>
          <a:prstGeom prst="roundRect">
            <a:avLst>
              <a:gd name="adj" fmla="val 16667"/>
            </a:avLst>
          </a:prstGeom>
          <a:solidFill>
            <a:schemeClr val="bg2">
              <a:lumMod val="50000"/>
              <a:alpha val="81960"/>
            </a:schemeClr>
          </a:solidFill>
          <a:ln w="9525">
            <a:noFill/>
            <a:round/>
            <a:headEnd/>
            <a:tailEnd/>
          </a:ln>
          <a:effectLst/>
        </p:spPr>
        <p:txBody>
          <a:bodyPr wrap="none" lIns="90170" tIns="46990" rIns="90170" bIns="4699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agmatica Book" panose="020B0503040502020204" pitchFamily="34" charset="0"/>
              </a:rPr>
              <a:t>Billing </a:t>
            </a:r>
            <a:r>
              <a:rPr kumimoji="0" lang="id-ID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ragmatica Book" panose="020B0503040502020204" pitchFamily="34" charset="0"/>
              </a:rPr>
              <a:t>Document</a:t>
            </a:r>
          </a:p>
        </p:txBody>
      </p:sp>
      <p:sp>
        <p:nvSpPr>
          <p:cNvPr id="31" name="Text Box 51">
            <a:extLst>
              <a:ext uri="{FF2B5EF4-FFF2-40B4-BE49-F238E27FC236}">
                <a16:creationId xmlns:a16="http://schemas.microsoft.com/office/drawing/2014/main" id="{AE307373-0379-0B48-9D60-2D2CC64019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7468" y="1283821"/>
            <a:ext cx="161642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id-ID" altLang="en-US" sz="1200" b="1" dirty="0">
                <a:solidFill>
                  <a:srgbClr val="333F48"/>
                </a:solidFill>
                <a:latin typeface="Pragmatica Book" panose="020B0503040502020204" pitchFamily="34" charset="0"/>
              </a:rPr>
              <a:t>INAPORTNET</a:t>
            </a:r>
          </a:p>
        </p:txBody>
      </p:sp>
      <p:pic>
        <p:nvPicPr>
          <p:cNvPr id="32" name="Picture 57" descr="development.desktop-512">
            <a:extLst>
              <a:ext uri="{FF2B5EF4-FFF2-40B4-BE49-F238E27FC236}">
                <a16:creationId xmlns:a16="http://schemas.microsoft.com/office/drawing/2014/main" id="{4AEC2E98-5E62-4E44-A816-D03F83BF2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grayscl/>
          </a:blip>
          <a:srcRect/>
          <a:stretch>
            <a:fillRect/>
          </a:stretch>
        </p:blipFill>
        <p:spPr bwMode="auto">
          <a:xfrm>
            <a:off x="9375233" y="1268746"/>
            <a:ext cx="1369615" cy="1367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" name="Text Box 58">
            <a:extLst>
              <a:ext uri="{FF2B5EF4-FFF2-40B4-BE49-F238E27FC236}">
                <a16:creationId xmlns:a16="http://schemas.microsoft.com/office/drawing/2014/main" id="{CBFEFDAC-CC0F-1546-8E3F-04EEE0BA3E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81583" y="909350"/>
            <a:ext cx="69922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id-ID" altLang="en-US" sz="1200" b="1" dirty="0">
                <a:solidFill>
                  <a:srgbClr val="333F48"/>
                </a:solidFill>
                <a:latin typeface="Pragmatica Book" panose="020B0503040502020204" pitchFamily="34" charset="0"/>
              </a:rPr>
              <a:t>SIMOP</a:t>
            </a:r>
          </a:p>
        </p:txBody>
      </p:sp>
      <p:sp>
        <p:nvSpPr>
          <p:cNvPr id="34" name="Text Box 78">
            <a:extLst>
              <a:ext uri="{FF2B5EF4-FFF2-40B4-BE49-F238E27FC236}">
                <a16:creationId xmlns:a16="http://schemas.microsoft.com/office/drawing/2014/main" id="{651B8700-DB5D-BD48-8339-3F45F2261B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1414" y="965598"/>
            <a:ext cx="315946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id-ID" altLang="en-US" sz="1200" b="1" dirty="0">
                <a:solidFill>
                  <a:schemeClr val="bg2">
                    <a:lumMod val="25000"/>
                  </a:schemeClr>
                </a:solidFill>
                <a:latin typeface="Pragmatica Book" panose="020B0503040502020204" pitchFamily="34" charset="0"/>
              </a:rPr>
              <a:t>VMS</a:t>
            </a:r>
          </a:p>
        </p:txBody>
      </p:sp>
      <p:sp>
        <p:nvSpPr>
          <p:cNvPr id="35" name="Left-Right Arrow 34">
            <a:extLst>
              <a:ext uri="{FF2B5EF4-FFF2-40B4-BE49-F238E27FC236}">
                <a16:creationId xmlns:a16="http://schemas.microsoft.com/office/drawing/2014/main" id="{ED28F4D3-7C3A-574E-A71F-1A521A41A8CD}"/>
              </a:ext>
            </a:extLst>
          </p:cNvPr>
          <p:cNvSpPr/>
          <p:nvPr/>
        </p:nvSpPr>
        <p:spPr>
          <a:xfrm>
            <a:off x="3382158" y="2014722"/>
            <a:ext cx="1047750" cy="571500"/>
          </a:xfrm>
          <a:prstGeom prst="leftRightArrow">
            <a:avLst/>
          </a:prstGeom>
          <a:solidFill>
            <a:srgbClr val="FFE089"/>
          </a:solidFill>
          <a:ln w="9525" cap="flat" cmpd="sng" algn="ctr">
            <a:solidFill>
              <a:srgbClr val="FFE089"/>
            </a:solidFill>
            <a:prstDash val="solid"/>
          </a:ln>
          <a:effectLst/>
        </p:spPr>
        <p:txBody>
          <a:bodyPr tIns="91440" bIns="91440" rtlCol="0" anchor="ctr" anchorCtr="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agmatica Book" panose="020B0503040502020204" pitchFamily="34" charset="0"/>
              <a:cs typeface="Arial" pitchFamily="34" charset="0"/>
            </a:endParaRPr>
          </a:p>
        </p:txBody>
      </p:sp>
      <p:sp>
        <p:nvSpPr>
          <p:cNvPr id="36" name="Left-Right Arrow 35">
            <a:extLst>
              <a:ext uri="{FF2B5EF4-FFF2-40B4-BE49-F238E27FC236}">
                <a16:creationId xmlns:a16="http://schemas.microsoft.com/office/drawing/2014/main" id="{F8AC915F-33A5-A442-BF62-014815B8A095}"/>
              </a:ext>
            </a:extLst>
          </p:cNvPr>
          <p:cNvSpPr/>
          <p:nvPr/>
        </p:nvSpPr>
        <p:spPr>
          <a:xfrm>
            <a:off x="8211333" y="2014722"/>
            <a:ext cx="1047750" cy="571500"/>
          </a:xfrm>
          <a:prstGeom prst="leftRightArrow">
            <a:avLst/>
          </a:prstGeom>
          <a:solidFill>
            <a:srgbClr val="FFE089"/>
          </a:solidFill>
          <a:ln w="9525" cap="flat" cmpd="sng" algn="ctr">
            <a:solidFill>
              <a:srgbClr val="FFE089"/>
            </a:solidFill>
            <a:prstDash val="solid"/>
          </a:ln>
          <a:effectLst/>
        </p:spPr>
        <p:txBody>
          <a:bodyPr tIns="91440" bIns="91440" rtlCol="0" anchor="ctr" anchorCtr="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err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agmatica Book" panose="020B0503040502020204" pitchFamily="34" charset="0"/>
              <a:cs typeface="Arial" pitchFamily="34" charset="0"/>
            </a:endParaRPr>
          </a:p>
        </p:txBody>
      </p:sp>
      <p:pic>
        <p:nvPicPr>
          <p:cNvPr id="37" name="Picture 54" descr="departemen perhubungan">
            <a:extLst>
              <a:ext uri="{FF2B5EF4-FFF2-40B4-BE49-F238E27FC236}">
                <a16:creationId xmlns:a16="http://schemas.microsoft.com/office/drawing/2014/main" id="{63D64D3C-C8BD-C64D-8CD9-841ACCC6E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 l="17087" t="15495" r="15857" b="12396"/>
          <a:stretch>
            <a:fillRect/>
          </a:stretch>
        </p:blipFill>
        <p:spPr bwMode="auto">
          <a:xfrm>
            <a:off x="2315358" y="3481571"/>
            <a:ext cx="772000" cy="808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D8DCAF-284F-4575-AF8C-33F211E38000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330" y="2839364"/>
            <a:ext cx="2118195" cy="554427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6564E29-ED46-45D8-9AC6-B88E4A0B9B44}"/>
              </a:ext>
            </a:extLst>
          </p:cNvPr>
          <p:cNvSpPr/>
          <p:nvPr/>
        </p:nvSpPr>
        <p:spPr>
          <a:xfrm>
            <a:off x="440640" y="358001"/>
            <a:ext cx="5588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b="1" dirty="0">
                <a:solidFill>
                  <a:srgbClr val="00A9E0">
                    <a:lumMod val="75000"/>
                  </a:srgbClr>
                </a:solidFill>
                <a:latin typeface="Gotham Book" pitchFamily="2" charset="77"/>
              </a:rPr>
              <a:t>APLIKASI </a:t>
            </a:r>
            <a:r>
              <a:rPr lang="en-ID" b="1" dirty="0">
                <a:solidFill>
                  <a:schemeClr val="bg2">
                    <a:lumMod val="25000"/>
                  </a:schemeClr>
                </a:solidFill>
                <a:latin typeface="Gotham Book" pitchFamily="2" charset="77"/>
              </a:rPr>
              <a:t>VESSEL MANAGEMENT SYSTEM ( VMS )</a:t>
            </a:r>
            <a:endParaRPr kumimoji="0" lang="en-ID" sz="11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Gotham Boo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26620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5741C5D-3A84-426C-854E-B7A8E2E07792}"/>
              </a:ext>
            </a:extLst>
          </p:cNvPr>
          <p:cNvGrpSpPr/>
          <p:nvPr/>
        </p:nvGrpSpPr>
        <p:grpSpPr>
          <a:xfrm>
            <a:off x="7222424" y="982015"/>
            <a:ext cx="4357127" cy="3477137"/>
            <a:chOff x="7367703" y="1016199"/>
            <a:chExt cx="4357127" cy="2471799"/>
          </a:xfrm>
        </p:grpSpPr>
        <p:sp>
          <p:nvSpPr>
            <p:cNvPr id="4" name="ColumnHeader">
              <a:extLst>
                <a:ext uri="{FF2B5EF4-FFF2-40B4-BE49-F238E27FC236}">
                  <a16:creationId xmlns:a16="http://schemas.microsoft.com/office/drawing/2014/main" id="{4DDE9610-5CEA-4830-9959-2C865B8FFD10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gray">
            <a:xfrm>
              <a:off x="7367703" y="1016199"/>
              <a:ext cx="4357127" cy="400110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 type="none" w="lg" len="lg"/>
              <a:tailEnd type="none" w="lg" len="lg"/>
            </a:ln>
            <a:effectLst>
              <a:outerShdw dist="25400" dir="5400000" sx="99000" sy="99000" algn="ctr" rotWithShape="0">
                <a:schemeClr val="tx2"/>
              </a:outerShdw>
            </a:effectLst>
          </p:spPr>
          <p:txBody>
            <a:bodyPr wrap="square" tIns="91440" bIns="91440" anchor="ctr">
              <a:spAutoFit/>
            </a:bodyPr>
            <a:lstStyle/>
            <a:p>
              <a:pPr algn="ctr"/>
              <a:r>
                <a:rPr lang="en-GB" sz="1400" b="1" kern="0" dirty="0">
                  <a:solidFill>
                    <a:srgbClr val="000000"/>
                  </a:solidFill>
                  <a:latin typeface="Pragmatica Book" panose="020B0503040502020204" pitchFamily="34" charset="0"/>
                  <a:ea typeface="Verdana" pitchFamily="34" charset="0"/>
                  <a:cs typeface="Verdana" pitchFamily="34" charset="0"/>
                </a:rPr>
                <a:t>Fitur 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C188A76-9299-4BBF-B287-E9569D5F6C98}"/>
                </a:ext>
              </a:extLst>
            </p:cNvPr>
            <p:cNvGrpSpPr/>
            <p:nvPr/>
          </p:nvGrpSpPr>
          <p:grpSpPr>
            <a:xfrm>
              <a:off x="7367703" y="1507140"/>
              <a:ext cx="4357127" cy="1980858"/>
              <a:chOff x="95232" y="4127118"/>
              <a:chExt cx="6675177" cy="2033243"/>
            </a:xfrm>
          </p:grpSpPr>
          <p:sp>
            <p:nvSpPr>
              <p:cNvPr id="7" name="BoxHeader">
                <a:extLst>
                  <a:ext uri="{FF2B5EF4-FFF2-40B4-BE49-F238E27FC236}">
                    <a16:creationId xmlns:a16="http://schemas.microsoft.com/office/drawing/2014/main" id="{4346FD9B-9DF0-4717-9683-54719D241BE0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gray">
              <a:xfrm>
                <a:off x="95232" y="4127118"/>
                <a:ext cx="6675177" cy="29405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 cap="flat" cmpd="sng" algn="ctr">
                <a:noFill/>
                <a:prstDash val="solid"/>
                <a:miter lim="800000"/>
                <a:headEnd type="none" w="lg" len="lg"/>
                <a:tailEnd type="none" w="lg" len="lg"/>
              </a:ln>
              <a:effectLst/>
            </p:spPr>
            <p:txBody>
              <a:bodyPr tIns="91440" bIns="91440" anchor="ctr"/>
              <a:lstStyle/>
              <a:p>
                <a:pPr algn="ctr">
                  <a:defRPr/>
                </a:pPr>
                <a:r>
                  <a:rPr lang="fi-FI" sz="1100" b="1" dirty="0">
                    <a:solidFill>
                      <a:srgbClr val="FFFFFF"/>
                    </a:solidFill>
                    <a:latin typeface="Pragmatica Book" panose="020B0503040502020204" pitchFamily="34" charset="0"/>
                    <a:ea typeface="Verdana" pitchFamily="34" charset="0"/>
                    <a:cs typeface="Verdana" pitchFamily="34" charset="0"/>
                  </a:rPr>
                  <a:t>Penetapan pelayanan kapal dan barang</a:t>
                </a:r>
                <a:endParaRPr lang="en-US" sz="1100" b="1" dirty="0">
                  <a:solidFill>
                    <a:srgbClr val="FFFFFF"/>
                  </a:solidFill>
                  <a:latin typeface="Pragmatica Book" panose="020B0503040502020204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8" name="BoxHeader">
                <a:extLst>
                  <a:ext uri="{FF2B5EF4-FFF2-40B4-BE49-F238E27FC236}">
                    <a16:creationId xmlns:a16="http://schemas.microsoft.com/office/drawing/2014/main" id="{B71578C7-90F6-40B2-97DE-6134597EC4DE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gray">
              <a:xfrm>
                <a:off x="95232" y="4474955"/>
                <a:ext cx="6675177" cy="294059"/>
              </a:xfrm>
              <a:prstGeom prst="rect">
                <a:avLst/>
              </a:prstGeom>
              <a:solidFill>
                <a:srgbClr val="0077C8"/>
              </a:solidFill>
              <a:ln w="19050" cap="flat" cmpd="sng" algn="ctr">
                <a:noFill/>
                <a:prstDash val="solid"/>
                <a:miter lim="800000"/>
                <a:headEnd type="none" w="lg" len="lg"/>
                <a:tailEnd type="none" w="lg" len="lg"/>
              </a:ln>
              <a:effectLst/>
            </p:spPr>
            <p:txBody>
              <a:bodyPr tIns="91440" bIns="91440" anchor="ctr"/>
              <a:lstStyle/>
              <a:p>
                <a:pPr algn="ctr"/>
                <a:r>
                  <a:rPr lang="en-US" sz="1100" b="1" dirty="0" err="1">
                    <a:solidFill>
                      <a:srgbClr val="FFFFFF"/>
                    </a:solidFill>
                    <a:latin typeface="Pragmatica Book" panose="020B0503040502020204" pitchFamily="34" charset="0"/>
                    <a:ea typeface="Verdana" pitchFamily="34" charset="0"/>
                    <a:cs typeface="Verdana" pitchFamily="34" charset="0"/>
                  </a:rPr>
                  <a:t>Penetapan</a:t>
                </a:r>
                <a:r>
                  <a:rPr lang="en-US" sz="1100" b="1" dirty="0">
                    <a:solidFill>
                      <a:srgbClr val="FFFFFF"/>
                    </a:solidFill>
                    <a:latin typeface="Pragmatica Book" panose="020B0503040502020204" pitchFamily="34" charset="0"/>
                    <a:ea typeface="Verdana" pitchFamily="34" charset="0"/>
                    <a:cs typeface="Verdana" pitchFamily="34" charset="0"/>
                  </a:rPr>
                  <a:t> </a:t>
                </a:r>
                <a:r>
                  <a:rPr lang="en-US" sz="1100" b="1" dirty="0" err="1">
                    <a:solidFill>
                      <a:srgbClr val="FFFFFF"/>
                    </a:solidFill>
                    <a:latin typeface="Pragmatica Book" panose="020B0503040502020204" pitchFamily="34" charset="0"/>
                    <a:ea typeface="Verdana" pitchFamily="34" charset="0"/>
                    <a:cs typeface="Verdana" pitchFamily="34" charset="0"/>
                  </a:rPr>
                  <a:t>rencana</a:t>
                </a:r>
                <a:r>
                  <a:rPr lang="en-US" sz="1100" b="1" dirty="0">
                    <a:solidFill>
                      <a:srgbClr val="FFFFFF"/>
                    </a:solidFill>
                    <a:latin typeface="Pragmatica Book" panose="020B0503040502020204" pitchFamily="34" charset="0"/>
                    <a:ea typeface="Verdana" pitchFamily="34" charset="0"/>
                    <a:cs typeface="Verdana" pitchFamily="34" charset="0"/>
                  </a:rPr>
                  <a:t> </a:t>
                </a:r>
                <a:r>
                  <a:rPr lang="en-US" sz="1100" b="1" dirty="0" err="1">
                    <a:solidFill>
                      <a:srgbClr val="FFFFFF"/>
                    </a:solidFill>
                    <a:latin typeface="Pragmatica Book" panose="020B0503040502020204" pitchFamily="34" charset="0"/>
                    <a:ea typeface="Verdana" pitchFamily="34" charset="0"/>
                    <a:cs typeface="Verdana" pitchFamily="34" charset="0"/>
                  </a:rPr>
                  <a:t>penambatan</a:t>
                </a:r>
                <a:r>
                  <a:rPr lang="en-US" sz="1100" b="1" dirty="0">
                    <a:solidFill>
                      <a:srgbClr val="FFFFFF"/>
                    </a:solidFill>
                    <a:latin typeface="Pragmatica Book" panose="020B0503040502020204" pitchFamily="34" charset="0"/>
                    <a:ea typeface="Verdana" pitchFamily="34" charset="0"/>
                    <a:cs typeface="Verdana" pitchFamily="34" charset="0"/>
                  </a:rPr>
                  <a:t> </a:t>
                </a:r>
                <a:r>
                  <a:rPr lang="en-US" sz="1100" b="1" dirty="0" err="1">
                    <a:solidFill>
                      <a:srgbClr val="FFFFFF"/>
                    </a:solidFill>
                    <a:latin typeface="Pragmatica Book" panose="020B0503040502020204" pitchFamily="34" charset="0"/>
                    <a:ea typeface="Verdana" pitchFamily="34" charset="0"/>
                    <a:cs typeface="Verdana" pitchFamily="34" charset="0"/>
                  </a:rPr>
                  <a:t>kapal</a:t>
                </a:r>
                <a:endParaRPr lang="en-US" sz="1100" b="1" dirty="0">
                  <a:solidFill>
                    <a:srgbClr val="FFFFFF"/>
                  </a:solidFill>
                  <a:latin typeface="Pragmatica Book" panose="020B0503040502020204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9" name="BoxHeader">
                <a:extLst>
                  <a:ext uri="{FF2B5EF4-FFF2-40B4-BE49-F238E27FC236}">
                    <a16:creationId xmlns:a16="http://schemas.microsoft.com/office/drawing/2014/main" id="{6CB7FBBB-45C4-4C25-A290-5F81482D35C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5232" y="4822792"/>
                <a:ext cx="6675177" cy="29405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 cap="flat" cmpd="sng" algn="ctr">
                <a:noFill/>
                <a:prstDash val="solid"/>
                <a:miter lim="800000"/>
                <a:headEnd type="none" w="lg" len="lg"/>
                <a:tailEnd type="none" w="lg" len="lg"/>
              </a:ln>
              <a:effectLst/>
            </p:spPr>
            <p:txBody>
              <a:bodyPr tIns="91440" bIns="91440" anchor="ctr"/>
              <a:lstStyle/>
              <a:p>
                <a:pPr algn="ctr">
                  <a:defRPr/>
                </a:pPr>
                <a:r>
                  <a:rPr lang="en-US" sz="1100" b="1" dirty="0" err="1">
                    <a:solidFill>
                      <a:srgbClr val="FFFFFF"/>
                    </a:solidFill>
                    <a:latin typeface="Pragmatica Book" panose="020B0503040502020204" pitchFamily="34" charset="0"/>
                    <a:ea typeface="Verdana" pitchFamily="34" charset="0"/>
                    <a:cs typeface="Verdana" pitchFamily="34" charset="0"/>
                  </a:rPr>
                  <a:t>Pencatatan</a:t>
                </a:r>
                <a:r>
                  <a:rPr lang="en-US" sz="1100" b="1" dirty="0">
                    <a:solidFill>
                      <a:srgbClr val="FFFFFF"/>
                    </a:solidFill>
                    <a:latin typeface="Pragmatica Book" panose="020B0503040502020204" pitchFamily="34" charset="0"/>
                    <a:ea typeface="Verdana" pitchFamily="34" charset="0"/>
                    <a:cs typeface="Verdana" pitchFamily="34" charset="0"/>
                  </a:rPr>
                  <a:t> </a:t>
                </a:r>
                <a:r>
                  <a:rPr lang="en-US" sz="1100" b="1" dirty="0" err="1">
                    <a:solidFill>
                      <a:srgbClr val="FFFFFF"/>
                    </a:solidFill>
                    <a:latin typeface="Pragmatica Book" panose="020B0503040502020204" pitchFamily="34" charset="0"/>
                    <a:ea typeface="Verdana" pitchFamily="34" charset="0"/>
                    <a:cs typeface="Verdana" pitchFamily="34" charset="0"/>
                  </a:rPr>
                  <a:t>realisasi</a:t>
                </a:r>
                <a:r>
                  <a:rPr lang="en-US" sz="1100" b="1" dirty="0">
                    <a:solidFill>
                      <a:srgbClr val="FFFFFF"/>
                    </a:solidFill>
                    <a:latin typeface="Pragmatica Book" panose="020B0503040502020204" pitchFamily="34" charset="0"/>
                    <a:ea typeface="Verdana" pitchFamily="34" charset="0"/>
                    <a:cs typeface="Verdana" pitchFamily="34" charset="0"/>
                  </a:rPr>
                  <a:t> </a:t>
                </a:r>
                <a:r>
                  <a:rPr lang="en-US" sz="1100" b="1" dirty="0" err="1">
                    <a:solidFill>
                      <a:srgbClr val="FFFFFF"/>
                    </a:solidFill>
                    <a:latin typeface="Pragmatica Book" panose="020B0503040502020204" pitchFamily="34" charset="0"/>
                    <a:ea typeface="Verdana" pitchFamily="34" charset="0"/>
                    <a:cs typeface="Verdana" pitchFamily="34" charset="0"/>
                  </a:rPr>
                  <a:t>pelayanan</a:t>
                </a:r>
                <a:r>
                  <a:rPr lang="en-US" sz="1100" b="1" dirty="0">
                    <a:solidFill>
                      <a:srgbClr val="FFFFFF"/>
                    </a:solidFill>
                    <a:latin typeface="Pragmatica Book" panose="020B0503040502020204" pitchFamily="34" charset="0"/>
                    <a:ea typeface="Verdana" pitchFamily="34" charset="0"/>
                    <a:cs typeface="Verdana" pitchFamily="34" charset="0"/>
                  </a:rPr>
                  <a:t> </a:t>
                </a:r>
                <a:r>
                  <a:rPr lang="en-US" sz="1100" b="1" dirty="0" err="1">
                    <a:solidFill>
                      <a:srgbClr val="FFFFFF"/>
                    </a:solidFill>
                    <a:latin typeface="Pragmatica Book" panose="020B0503040502020204" pitchFamily="34" charset="0"/>
                    <a:ea typeface="Verdana" pitchFamily="34" charset="0"/>
                    <a:cs typeface="Verdana" pitchFamily="34" charset="0"/>
                  </a:rPr>
                  <a:t>kapal</a:t>
                </a:r>
                <a:endParaRPr lang="en-US" sz="1100" b="1" dirty="0">
                  <a:solidFill>
                    <a:srgbClr val="FFFFFF"/>
                  </a:solidFill>
                  <a:latin typeface="Pragmatica Book" panose="020B0503040502020204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10" name="BoxHeader">
                <a:extLst>
                  <a:ext uri="{FF2B5EF4-FFF2-40B4-BE49-F238E27FC236}">
                    <a16:creationId xmlns:a16="http://schemas.microsoft.com/office/drawing/2014/main" id="{BFA11980-FAA5-423E-8F10-EF0F74B979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5232" y="5170629"/>
                <a:ext cx="6675177" cy="294059"/>
              </a:xfrm>
              <a:prstGeom prst="rect">
                <a:avLst/>
              </a:prstGeom>
              <a:solidFill>
                <a:srgbClr val="0077C8"/>
              </a:solidFill>
              <a:ln w="19050" cap="flat" cmpd="sng" algn="ctr">
                <a:noFill/>
                <a:prstDash val="solid"/>
                <a:miter lim="800000"/>
                <a:headEnd type="none" w="lg" len="lg"/>
                <a:tailEnd type="none" w="lg" len="lg"/>
              </a:ln>
              <a:effectLst/>
            </p:spPr>
            <p:txBody>
              <a:bodyPr tIns="91440" bIns="91440" anchor="ctr"/>
              <a:lstStyle/>
              <a:p>
                <a:pPr algn="ctr"/>
                <a:r>
                  <a:rPr lang="en-US" sz="1100" b="1" dirty="0">
                    <a:solidFill>
                      <a:srgbClr val="FFFFFF"/>
                    </a:solidFill>
                    <a:latin typeface="Pragmatica Book" panose="020B0503040502020204" pitchFamily="34" charset="0"/>
                    <a:ea typeface="Verdana" pitchFamily="34" charset="0"/>
                    <a:cs typeface="Verdana" pitchFamily="34" charset="0"/>
                  </a:rPr>
                  <a:t>Data </a:t>
                </a:r>
                <a:r>
                  <a:rPr lang="en-US" sz="1100" b="1" dirty="0" err="1">
                    <a:solidFill>
                      <a:srgbClr val="FFFFFF"/>
                    </a:solidFill>
                    <a:latin typeface="Pragmatica Book" panose="020B0503040502020204" pitchFamily="34" charset="0"/>
                    <a:ea typeface="Verdana" pitchFamily="34" charset="0"/>
                    <a:cs typeface="Verdana" pitchFamily="34" charset="0"/>
                  </a:rPr>
                  <a:t>Transaksi</a:t>
                </a:r>
                <a:r>
                  <a:rPr lang="en-US" sz="1100" b="1" dirty="0">
                    <a:solidFill>
                      <a:srgbClr val="FFFFFF"/>
                    </a:solidFill>
                    <a:latin typeface="Pragmatica Book" panose="020B0503040502020204" pitchFamily="34" charset="0"/>
                    <a:ea typeface="Verdana" pitchFamily="34" charset="0"/>
                    <a:cs typeface="Verdana" pitchFamily="34" charset="0"/>
                  </a:rPr>
                  <a:t> Jasa </a:t>
                </a:r>
                <a:r>
                  <a:rPr lang="en-US" sz="1100" b="1" dirty="0" err="1">
                    <a:solidFill>
                      <a:srgbClr val="FFFFFF"/>
                    </a:solidFill>
                    <a:latin typeface="Pragmatica Book" panose="020B0503040502020204" pitchFamily="34" charset="0"/>
                    <a:ea typeface="Verdana" pitchFamily="34" charset="0"/>
                    <a:cs typeface="Verdana" pitchFamily="34" charset="0"/>
                  </a:rPr>
                  <a:t>Kapal</a:t>
                </a:r>
                <a:endParaRPr lang="en-US" sz="1100" b="1" dirty="0">
                  <a:solidFill>
                    <a:srgbClr val="FFFFFF"/>
                  </a:solidFill>
                  <a:latin typeface="Pragmatica Book" panose="020B0503040502020204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11" name="BoxHeader">
                <a:extLst>
                  <a:ext uri="{FF2B5EF4-FFF2-40B4-BE49-F238E27FC236}">
                    <a16:creationId xmlns:a16="http://schemas.microsoft.com/office/drawing/2014/main" id="{888E1C54-E844-4228-99C1-3A59ABA2A03C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95232" y="5518466"/>
                <a:ext cx="6675177" cy="29405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 cap="flat" cmpd="sng" algn="ctr">
                <a:noFill/>
                <a:prstDash val="solid"/>
                <a:miter lim="800000"/>
                <a:headEnd type="none" w="lg" len="lg"/>
                <a:tailEnd type="none" w="lg" len="lg"/>
              </a:ln>
              <a:effectLst/>
            </p:spPr>
            <p:txBody>
              <a:bodyPr tIns="91440" bIns="91440" anchor="ctr"/>
              <a:lstStyle/>
              <a:p>
                <a:pPr algn="ctr"/>
                <a:r>
                  <a:rPr lang="en-US" sz="1100" b="1" dirty="0">
                    <a:solidFill>
                      <a:srgbClr val="FFFFFF"/>
                    </a:solidFill>
                    <a:latin typeface="Pragmatica Book" panose="020B0503040502020204" pitchFamily="34" charset="0"/>
                    <a:ea typeface="Verdana" pitchFamily="34" charset="0"/>
                    <a:cs typeface="Verdana" pitchFamily="34" charset="0"/>
                  </a:rPr>
                  <a:t>Data </a:t>
                </a:r>
                <a:r>
                  <a:rPr lang="en-US" sz="1100" b="1" dirty="0" err="1">
                    <a:solidFill>
                      <a:srgbClr val="FFFFFF"/>
                    </a:solidFill>
                    <a:latin typeface="Pragmatica Book" panose="020B0503040502020204" pitchFamily="34" charset="0"/>
                    <a:ea typeface="Verdana" pitchFamily="34" charset="0"/>
                    <a:cs typeface="Verdana" pitchFamily="34" charset="0"/>
                  </a:rPr>
                  <a:t>Pendapatan</a:t>
                </a:r>
                <a:r>
                  <a:rPr lang="en-US" sz="1100" b="1" dirty="0">
                    <a:solidFill>
                      <a:srgbClr val="FFFFFF"/>
                    </a:solidFill>
                    <a:latin typeface="Pragmatica Book" panose="020B0503040502020204" pitchFamily="34" charset="0"/>
                    <a:ea typeface="Verdana" pitchFamily="34" charset="0"/>
                    <a:cs typeface="Verdana" pitchFamily="34" charset="0"/>
                  </a:rPr>
                  <a:t> Jasa </a:t>
                </a:r>
                <a:r>
                  <a:rPr lang="en-US" sz="1100" b="1" dirty="0" err="1">
                    <a:solidFill>
                      <a:srgbClr val="FFFFFF"/>
                    </a:solidFill>
                    <a:latin typeface="Pragmatica Book" panose="020B0503040502020204" pitchFamily="34" charset="0"/>
                    <a:ea typeface="Verdana" pitchFamily="34" charset="0"/>
                    <a:cs typeface="Verdana" pitchFamily="34" charset="0"/>
                  </a:rPr>
                  <a:t>Kapal</a:t>
                </a:r>
                <a:endParaRPr lang="en-US" sz="1100" b="1" dirty="0">
                  <a:solidFill>
                    <a:srgbClr val="FFFFFF"/>
                  </a:solidFill>
                  <a:latin typeface="Pragmatica Book" panose="020B0503040502020204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12" name="BoxHeader">
                <a:extLst>
                  <a:ext uri="{FF2B5EF4-FFF2-40B4-BE49-F238E27FC236}">
                    <a16:creationId xmlns:a16="http://schemas.microsoft.com/office/drawing/2014/main" id="{5146C987-DE86-40B4-9B03-D4C5AC276521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gray">
              <a:xfrm>
                <a:off x="95232" y="5866302"/>
                <a:ext cx="6675177" cy="294059"/>
              </a:xfrm>
              <a:prstGeom prst="rect">
                <a:avLst/>
              </a:prstGeom>
              <a:solidFill>
                <a:srgbClr val="0077C8"/>
              </a:solidFill>
              <a:ln w="19050" cap="flat" cmpd="sng" algn="ctr">
                <a:noFill/>
                <a:prstDash val="solid"/>
                <a:miter lim="800000"/>
                <a:headEnd type="none" w="lg" len="lg"/>
                <a:tailEnd type="none" w="lg" len="lg"/>
              </a:ln>
              <a:effectLst/>
            </p:spPr>
            <p:txBody>
              <a:bodyPr tIns="91440" bIns="91440" anchor="ctr"/>
              <a:lstStyle/>
              <a:p>
                <a:pPr algn="ctr"/>
                <a:r>
                  <a:rPr lang="en-US" sz="1100" b="1" dirty="0">
                    <a:solidFill>
                      <a:srgbClr val="FFFFFF"/>
                    </a:solidFill>
                    <a:latin typeface="Pragmatica Book" panose="020B0503040502020204" pitchFamily="34" charset="0"/>
                    <a:ea typeface="Verdana" pitchFamily="34" charset="0"/>
                    <a:cs typeface="Verdana" pitchFamily="34" charset="0"/>
                  </a:rPr>
                  <a:t>Master </a:t>
                </a:r>
                <a:r>
                  <a:rPr lang="en-US" sz="1100" b="1" dirty="0" err="1">
                    <a:solidFill>
                      <a:srgbClr val="FFFFFF"/>
                    </a:solidFill>
                    <a:latin typeface="Pragmatica Book" panose="020B0503040502020204" pitchFamily="34" charset="0"/>
                    <a:ea typeface="Verdana" pitchFamily="34" charset="0"/>
                    <a:cs typeface="Verdana" pitchFamily="34" charset="0"/>
                  </a:rPr>
                  <a:t>Kapal</a:t>
                </a:r>
                <a:r>
                  <a:rPr lang="en-US" sz="1100" b="1" dirty="0">
                    <a:solidFill>
                      <a:srgbClr val="FFFFFF"/>
                    </a:solidFill>
                    <a:latin typeface="Pragmatica Book" panose="020B0503040502020204" pitchFamily="34" charset="0"/>
                    <a:ea typeface="Verdana" pitchFamily="34" charset="0"/>
                    <a:cs typeface="Verdana" pitchFamily="34" charset="0"/>
                  </a:rPr>
                  <a:t>, Pelabuhan, </a:t>
                </a:r>
                <a:r>
                  <a:rPr lang="en-US" sz="1100" b="1" dirty="0" err="1">
                    <a:solidFill>
                      <a:srgbClr val="FFFFFF"/>
                    </a:solidFill>
                    <a:latin typeface="Pragmatica Book" panose="020B0503040502020204" pitchFamily="34" charset="0"/>
                    <a:ea typeface="Verdana" pitchFamily="34" charset="0"/>
                    <a:cs typeface="Verdana" pitchFamily="34" charset="0"/>
                  </a:rPr>
                  <a:t>Pelanggan</a:t>
                </a:r>
                <a:r>
                  <a:rPr lang="en-US" sz="1100" b="1" dirty="0">
                    <a:solidFill>
                      <a:srgbClr val="FFFFFF"/>
                    </a:solidFill>
                    <a:latin typeface="Pragmatica Book" panose="020B0503040502020204" pitchFamily="34" charset="0"/>
                    <a:ea typeface="Verdana" pitchFamily="34" charset="0"/>
                    <a:cs typeface="Verdana" pitchFamily="34" charset="0"/>
                  </a:rPr>
                  <a:t>, </a:t>
                </a:r>
                <a:r>
                  <a:rPr lang="en-US" sz="1100" b="1" dirty="0" err="1">
                    <a:solidFill>
                      <a:srgbClr val="FFFFFF"/>
                    </a:solidFill>
                    <a:latin typeface="Pragmatica Book" panose="020B0503040502020204" pitchFamily="34" charset="0"/>
                    <a:ea typeface="Verdana" pitchFamily="34" charset="0"/>
                    <a:cs typeface="Verdana" pitchFamily="34" charset="0"/>
                  </a:rPr>
                  <a:t>Dermaga</a:t>
                </a:r>
                <a:endParaRPr lang="en-US" sz="1100" b="1" dirty="0">
                  <a:solidFill>
                    <a:srgbClr val="FFFFFF"/>
                  </a:solidFill>
                  <a:latin typeface="Pragmatica Book" panose="020B0503040502020204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</p:grp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7A76203-C8D8-412C-BBCA-BCCCCB7568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8135" y="982015"/>
            <a:ext cx="2257740" cy="3667637"/>
          </a:xfrm>
          <a:prstGeom prst="rect">
            <a:avLst/>
          </a:prstGeom>
        </p:spPr>
      </p:pic>
      <p:sp>
        <p:nvSpPr>
          <p:cNvPr id="14" name="takeaway_box">
            <a:extLst>
              <a:ext uri="{FF2B5EF4-FFF2-40B4-BE49-F238E27FC236}">
                <a16:creationId xmlns:a16="http://schemas.microsoft.com/office/drawing/2014/main" id="{D2C2BFF7-EEA5-4240-9278-3487884E9D3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22811" y="5108633"/>
            <a:ext cx="10856740" cy="711991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kern="0" dirty="0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SIMOP KAPAL </a:t>
            </a:r>
            <a:r>
              <a:rPr lang="en-US" sz="1600" kern="0" dirty="0" err="1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adalah</a:t>
            </a:r>
            <a:r>
              <a:rPr lang="en-US" sz="1600" kern="0" dirty="0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600" kern="0" dirty="0" err="1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sistem</a:t>
            </a:r>
            <a:r>
              <a:rPr lang="en-US" sz="1600" kern="0" dirty="0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600" kern="0" dirty="0" err="1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informasi</a:t>
            </a:r>
            <a:r>
              <a:rPr lang="en-US" sz="1600" kern="0" dirty="0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600" kern="0" dirty="0" err="1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manajemen</a:t>
            </a:r>
            <a:r>
              <a:rPr lang="en-US" sz="1600" kern="0" dirty="0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600" kern="0" dirty="0" err="1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operasional</a:t>
            </a:r>
            <a:r>
              <a:rPr lang="en-US" sz="1600" kern="0" dirty="0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600" kern="0" dirty="0" err="1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pelayanan</a:t>
            </a:r>
            <a:r>
              <a:rPr lang="en-US" sz="1600" kern="0" dirty="0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600" kern="0" dirty="0" err="1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kapal</a:t>
            </a:r>
            <a:r>
              <a:rPr lang="en-US" sz="1600" kern="0" dirty="0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. Yang </a:t>
            </a:r>
            <a:r>
              <a:rPr lang="en-US" sz="1600" kern="0" dirty="0" err="1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merupakan</a:t>
            </a:r>
            <a:r>
              <a:rPr lang="en-US" sz="1600" kern="0" dirty="0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in house </a:t>
            </a:r>
            <a:r>
              <a:rPr lang="en-US" sz="1600" kern="0" dirty="0" err="1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sistem</a:t>
            </a:r>
            <a:r>
              <a:rPr lang="en-US" sz="1600" kern="0" dirty="0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yang </a:t>
            </a:r>
            <a:r>
              <a:rPr lang="en-US" sz="1600" kern="0" dirty="0" err="1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ada</a:t>
            </a:r>
            <a:r>
              <a:rPr lang="en-US" sz="1600" kern="0" dirty="0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di Pelindo Regional 2 yang </a:t>
            </a:r>
            <a:r>
              <a:rPr lang="en-US" sz="1600" kern="0" dirty="0" err="1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digunakan</a:t>
            </a:r>
            <a:r>
              <a:rPr lang="en-US" sz="1600" kern="0" dirty="0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BUP </a:t>
            </a:r>
            <a:r>
              <a:rPr lang="en-US" sz="1600" kern="0" dirty="0" err="1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untuk</a:t>
            </a:r>
            <a:r>
              <a:rPr lang="en-US" sz="1600" kern="0" dirty="0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600" kern="0" dirty="0" err="1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mencatat</a:t>
            </a:r>
            <a:r>
              <a:rPr lang="en-US" sz="1600" kern="0" dirty="0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en-US" sz="1600" kern="0" dirty="0" err="1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kegiatan</a:t>
            </a:r>
            <a:r>
              <a:rPr lang="en-US" sz="1600" kern="0" dirty="0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600" kern="0" dirty="0" err="1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operasional</a:t>
            </a:r>
            <a:r>
              <a:rPr lang="en-US" sz="1600" kern="0" dirty="0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en-US" sz="1600" kern="0" dirty="0" err="1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realisasi</a:t>
            </a:r>
            <a:r>
              <a:rPr lang="en-US" sz="1600" kern="0" dirty="0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, dan billing.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564E29-ED46-45D8-9AC6-B88E4A0B9B44}"/>
              </a:ext>
            </a:extLst>
          </p:cNvPr>
          <p:cNvSpPr/>
          <p:nvPr/>
        </p:nvSpPr>
        <p:spPr>
          <a:xfrm>
            <a:off x="440640" y="358001"/>
            <a:ext cx="27959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b="1" dirty="0">
                <a:solidFill>
                  <a:srgbClr val="00A9E0">
                    <a:lumMod val="75000"/>
                  </a:srgbClr>
                </a:solidFill>
                <a:latin typeface="Gotham Book" pitchFamily="2" charset="77"/>
              </a:rPr>
              <a:t>APLIKASI </a:t>
            </a:r>
            <a:r>
              <a:rPr lang="en-ID" b="1" dirty="0">
                <a:solidFill>
                  <a:schemeClr val="bg2">
                    <a:lumMod val="25000"/>
                  </a:schemeClr>
                </a:solidFill>
                <a:latin typeface="Gotham Book" pitchFamily="2" charset="77"/>
              </a:rPr>
              <a:t>SIMOP KAPAL</a:t>
            </a:r>
            <a:endParaRPr kumimoji="0" lang="en-ID" sz="11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Gotham Boo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664742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BFCE343-836C-4F3F-8FDE-A2351332ABC7}"/>
              </a:ext>
            </a:extLst>
          </p:cNvPr>
          <p:cNvSpPr/>
          <p:nvPr/>
        </p:nvSpPr>
        <p:spPr>
          <a:xfrm>
            <a:off x="0" y="3271066"/>
            <a:ext cx="12192001" cy="9389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91981C-B035-4C15-85F7-77C58396E8D5}"/>
              </a:ext>
            </a:extLst>
          </p:cNvPr>
          <p:cNvSpPr/>
          <p:nvPr/>
        </p:nvSpPr>
        <p:spPr>
          <a:xfrm>
            <a:off x="-1" y="1439748"/>
            <a:ext cx="12192001" cy="9389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7ED48833-2E18-46CD-9DAC-D46D167EEB8B}"/>
              </a:ext>
            </a:extLst>
          </p:cNvPr>
          <p:cNvSpPr txBox="1"/>
          <p:nvPr/>
        </p:nvSpPr>
        <p:spPr>
          <a:xfrm>
            <a:off x="5117034" y="819422"/>
            <a:ext cx="4266506" cy="656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algn="l">
              <a:defRPr sz="5000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ctr"/>
            <a:r>
              <a:rPr lang="it-IT" sz="3200" b="1" dirty="0">
                <a:solidFill>
                  <a:srgbClr val="006BB3"/>
                </a:solidFill>
                <a:latin typeface="Pragmatica Light" panose="020B0403040502020204" pitchFamily="34" charset="0"/>
                <a:cs typeface="Arial" pitchFamily="34" charset="0"/>
              </a:rPr>
              <a:t>OUT</a:t>
            </a:r>
            <a:r>
              <a:rPr lang="it-IT" sz="3200" b="1" dirty="0">
                <a:solidFill>
                  <a:srgbClr val="009EA9"/>
                </a:solidFill>
                <a:latin typeface="Pragmatica Light" panose="020B0403040502020204" pitchFamily="34" charset="0"/>
                <a:cs typeface="Arial" pitchFamily="34" charset="0"/>
              </a:rPr>
              <a:t>LINE</a:t>
            </a:r>
            <a:endParaRPr sz="3200" b="1" dirty="0">
              <a:ln w="9525">
                <a:solidFill>
                  <a:schemeClr val="bg1"/>
                </a:solidFill>
                <a:prstDash val="solid"/>
              </a:ln>
              <a:solidFill>
                <a:srgbClr val="009EA9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Pragmatica Light" panose="020B0403040502020204" pitchFamily="34" charset="0"/>
              <a:cs typeface="Circular Std Bold" panose="020B0804020101010102" pitchFamily="34" charset="0"/>
            </a:endParaRPr>
          </a:p>
        </p:txBody>
      </p:sp>
      <p:sp>
        <p:nvSpPr>
          <p:cNvPr id="7" name="Description">
            <a:extLst>
              <a:ext uri="{FF2B5EF4-FFF2-40B4-BE49-F238E27FC236}">
                <a16:creationId xmlns:a16="http://schemas.microsoft.com/office/drawing/2014/main" id="{D00B3B76-4B0A-4C74-B87C-C8F4A48D1D0B}"/>
              </a:ext>
            </a:extLst>
          </p:cNvPr>
          <p:cNvSpPr txBox="1"/>
          <p:nvPr/>
        </p:nvSpPr>
        <p:spPr>
          <a:xfrm>
            <a:off x="876298" y="2616253"/>
            <a:ext cx="9363169" cy="656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algn="l">
              <a:defRPr sz="3000" b="0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endParaRPr sz="2800" dirty="0">
              <a:latin typeface="Pragmatica Medium" panose="020B0503040502020204" pitchFamily="34" charset="0"/>
              <a:cs typeface="Circular Std Book Italic" panose="020B0604020101020102" pitchFamily="34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76843DB-1007-4423-AD18-8D73D8588A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843954"/>
              </p:ext>
            </p:extLst>
          </p:nvPr>
        </p:nvGraphicFramePr>
        <p:xfrm>
          <a:off x="5189886" y="1545804"/>
          <a:ext cx="6901446" cy="4338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1825A38-C9E5-4FF2-991B-77D65B79B8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9" y="1706879"/>
            <a:ext cx="5930413" cy="3953691"/>
          </a:xfrm>
          <a:prstGeom prst="round2DiagRect">
            <a:avLst>
              <a:gd name="adj1" fmla="val 16667"/>
              <a:gd name="adj2" fmla="val 498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Oval 2"/>
          <p:cNvSpPr/>
          <p:nvPr/>
        </p:nvSpPr>
        <p:spPr>
          <a:xfrm>
            <a:off x="3857897" y="5434149"/>
            <a:ext cx="1480457" cy="29609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911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Streamline-Marine-Operations-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811" y="880730"/>
            <a:ext cx="6406236" cy="309727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7222424" y="982015"/>
            <a:ext cx="4357127" cy="2839660"/>
            <a:chOff x="7367703" y="1016199"/>
            <a:chExt cx="4357127" cy="2490277"/>
          </a:xfrm>
        </p:grpSpPr>
        <p:sp>
          <p:nvSpPr>
            <p:cNvPr id="40" name="ColumnHeader"/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gray">
            <a:xfrm>
              <a:off x="7367703" y="1016199"/>
              <a:ext cx="4357127" cy="400110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 type="none" w="lg" len="lg"/>
              <a:tailEnd type="none" w="lg" len="lg"/>
            </a:ln>
            <a:effectLst>
              <a:outerShdw dist="25400" dir="5400000" sx="99000" sy="99000" algn="ctr" rotWithShape="0">
                <a:schemeClr val="tx2"/>
              </a:outerShdw>
            </a:effectLst>
          </p:spPr>
          <p:txBody>
            <a:bodyPr wrap="square" tIns="91440" bIns="91440" anchor="ctr">
              <a:spAutoFit/>
            </a:bodyPr>
            <a:lstStyle/>
            <a:p>
              <a:pPr algn="ctr"/>
              <a:r>
                <a:rPr lang="en-GB" sz="1400" b="1" kern="0" dirty="0">
                  <a:solidFill>
                    <a:srgbClr val="000000"/>
                  </a:solidFill>
                  <a:latin typeface="Pragmatica Book" panose="020B0503040502020204" pitchFamily="34" charset="0"/>
                  <a:ea typeface="Verdana" pitchFamily="34" charset="0"/>
                  <a:cs typeface="Verdana" pitchFamily="34" charset="0"/>
                </a:rPr>
                <a:t>Fitur 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7367703" y="1525618"/>
              <a:ext cx="4357127" cy="1980858"/>
              <a:chOff x="95232" y="4146082"/>
              <a:chExt cx="6675177" cy="2033243"/>
            </a:xfrm>
          </p:grpSpPr>
          <p:sp>
            <p:nvSpPr>
              <p:cNvPr id="41" name="BoxHeader"/>
              <p:cNvSpPr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gray">
              <a:xfrm>
                <a:off x="95232" y="4146082"/>
                <a:ext cx="6675177" cy="294059"/>
              </a:xfrm>
              <a:prstGeom prst="rect">
                <a:avLst/>
              </a:prstGeom>
              <a:solidFill>
                <a:srgbClr val="0077C8"/>
              </a:solidFill>
              <a:ln w="19050" cap="flat" cmpd="sng" algn="ctr">
                <a:noFill/>
                <a:prstDash val="solid"/>
                <a:miter lim="800000"/>
                <a:headEnd type="none" w="lg" len="lg"/>
                <a:tailEnd type="none" w="lg" len="lg"/>
              </a:ln>
              <a:effectLst/>
            </p:spPr>
            <p:txBody>
              <a:bodyPr tIns="91440" bIns="91440" anchor="ctr"/>
              <a:lstStyle/>
              <a:p>
                <a:pPr algn="ctr">
                  <a:defRPr/>
                </a:pPr>
                <a:r>
                  <a:rPr lang="fi-FI" sz="1100" b="1" dirty="0">
                    <a:solidFill>
                      <a:srgbClr val="FFFFFF"/>
                    </a:solidFill>
                    <a:latin typeface="Pragmatica Book" panose="020B0503040502020204" pitchFamily="34" charset="0"/>
                    <a:ea typeface="Verdana" pitchFamily="34" charset="0"/>
                    <a:cs typeface="Verdana" pitchFamily="34" charset="0"/>
                  </a:rPr>
                  <a:t>Optimalisasi pemilihan sumber daya secara otomatis</a:t>
                </a:r>
                <a:endParaRPr lang="en-US" sz="1100" b="1" dirty="0">
                  <a:solidFill>
                    <a:srgbClr val="FFFFFF"/>
                  </a:solidFill>
                  <a:latin typeface="Pragmatica Book" panose="020B0503040502020204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42" name="BoxHeader"/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gray">
              <a:xfrm>
                <a:off x="95232" y="4493919"/>
                <a:ext cx="6675177" cy="29405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 cap="flat" cmpd="sng" algn="ctr">
                <a:noFill/>
                <a:prstDash val="solid"/>
                <a:miter lim="800000"/>
                <a:headEnd type="none" w="lg" len="lg"/>
                <a:tailEnd type="none" w="lg" len="lg"/>
              </a:ln>
              <a:effectLst/>
            </p:spPr>
            <p:txBody>
              <a:bodyPr tIns="91440" bIns="91440" anchor="ctr"/>
              <a:lstStyle/>
              <a:p>
                <a:pPr algn="ctr"/>
                <a:r>
                  <a:rPr lang="en-US" sz="1100" b="1" dirty="0" err="1">
                    <a:solidFill>
                      <a:srgbClr val="FFFFFF"/>
                    </a:solidFill>
                    <a:latin typeface="Pragmatica Book" panose="020B0503040502020204" pitchFamily="34" charset="0"/>
                    <a:ea typeface="Verdana" pitchFamily="34" charset="0"/>
                    <a:cs typeface="Verdana" pitchFamily="34" charset="0"/>
                  </a:rPr>
                  <a:t>Penyampaian</a:t>
                </a:r>
                <a:r>
                  <a:rPr lang="en-US" sz="1100" b="1" dirty="0">
                    <a:solidFill>
                      <a:srgbClr val="FFFFFF"/>
                    </a:solidFill>
                    <a:latin typeface="Pragmatica Book" panose="020B0503040502020204" pitchFamily="34" charset="0"/>
                    <a:ea typeface="Verdana" pitchFamily="34" charset="0"/>
                    <a:cs typeface="Verdana" pitchFamily="34" charset="0"/>
                  </a:rPr>
                  <a:t> </a:t>
                </a:r>
                <a:r>
                  <a:rPr lang="en-US" sz="1100" b="1" dirty="0" err="1">
                    <a:solidFill>
                      <a:srgbClr val="FFFFFF"/>
                    </a:solidFill>
                    <a:latin typeface="Pragmatica Book" panose="020B0503040502020204" pitchFamily="34" charset="0"/>
                    <a:ea typeface="Verdana" pitchFamily="34" charset="0"/>
                    <a:cs typeface="Verdana" pitchFamily="34" charset="0"/>
                  </a:rPr>
                  <a:t>penugasan</a:t>
                </a:r>
                <a:r>
                  <a:rPr lang="en-US" sz="1100" b="1" dirty="0">
                    <a:solidFill>
                      <a:srgbClr val="FFFFFF"/>
                    </a:solidFill>
                    <a:latin typeface="Pragmatica Book" panose="020B0503040502020204" pitchFamily="34" charset="0"/>
                    <a:ea typeface="Verdana" pitchFamily="34" charset="0"/>
                    <a:cs typeface="Verdana" pitchFamily="34" charset="0"/>
                  </a:rPr>
                  <a:t> </a:t>
                </a:r>
                <a:r>
                  <a:rPr lang="en-US" sz="1100" b="1" dirty="0" err="1">
                    <a:solidFill>
                      <a:srgbClr val="FFFFFF"/>
                    </a:solidFill>
                    <a:latin typeface="Pragmatica Book" panose="020B0503040502020204" pitchFamily="34" charset="0"/>
                    <a:ea typeface="Verdana" pitchFamily="34" charset="0"/>
                    <a:cs typeface="Verdana" pitchFamily="34" charset="0"/>
                  </a:rPr>
                  <a:t>kerja</a:t>
                </a:r>
                <a:r>
                  <a:rPr lang="en-US" sz="1100" b="1" dirty="0">
                    <a:solidFill>
                      <a:srgbClr val="FFFFFF"/>
                    </a:solidFill>
                    <a:latin typeface="Pragmatica Book" panose="020B0503040502020204" pitchFamily="34" charset="0"/>
                    <a:ea typeface="Verdana" pitchFamily="34" charset="0"/>
                    <a:cs typeface="Verdana" pitchFamily="34" charset="0"/>
                  </a:rPr>
                  <a:t> </a:t>
                </a:r>
                <a:r>
                  <a:rPr lang="en-US" sz="1100" b="1" dirty="0" err="1">
                    <a:solidFill>
                      <a:srgbClr val="FFFFFF"/>
                    </a:solidFill>
                    <a:latin typeface="Pragmatica Book" panose="020B0503040502020204" pitchFamily="34" charset="0"/>
                    <a:ea typeface="Verdana" pitchFamily="34" charset="0"/>
                    <a:cs typeface="Verdana" pitchFamily="34" charset="0"/>
                  </a:rPr>
                  <a:t>dengan</a:t>
                </a:r>
                <a:r>
                  <a:rPr lang="en-US" sz="1100" b="1" dirty="0">
                    <a:solidFill>
                      <a:srgbClr val="FFFFFF"/>
                    </a:solidFill>
                    <a:latin typeface="Pragmatica Book" panose="020B0503040502020204" pitchFamily="34" charset="0"/>
                    <a:ea typeface="Verdana" pitchFamily="34" charset="0"/>
                    <a:cs typeface="Verdana" pitchFamily="34" charset="0"/>
                  </a:rPr>
                  <a:t> </a:t>
                </a:r>
                <a:r>
                  <a:rPr lang="en-US" sz="1100" b="1" dirty="0" err="1">
                    <a:solidFill>
                      <a:srgbClr val="FFFFFF"/>
                    </a:solidFill>
                    <a:latin typeface="Pragmatica Book" panose="020B0503040502020204" pitchFamily="34" charset="0"/>
                    <a:ea typeface="Verdana" pitchFamily="34" charset="0"/>
                    <a:cs typeface="Verdana" pitchFamily="34" charset="0"/>
                  </a:rPr>
                  <a:t>cepat</a:t>
                </a:r>
                <a:endParaRPr lang="en-US" sz="1100" b="1" dirty="0">
                  <a:solidFill>
                    <a:srgbClr val="FFFFFF"/>
                  </a:solidFill>
                  <a:latin typeface="Pragmatica Book" panose="020B0503040502020204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43" name="BoxHeader"/>
              <p:cNvSpPr>
                <a:spLocks noChangeArrowheads="1"/>
              </p:cNvSpPr>
              <p:nvPr/>
            </p:nvSpPr>
            <p:spPr bwMode="gray">
              <a:xfrm>
                <a:off x="95232" y="4841756"/>
                <a:ext cx="6675177" cy="294059"/>
              </a:xfrm>
              <a:prstGeom prst="rect">
                <a:avLst/>
              </a:prstGeom>
              <a:solidFill>
                <a:srgbClr val="0077C8"/>
              </a:solidFill>
              <a:ln w="19050" cap="flat" cmpd="sng" algn="ctr">
                <a:noFill/>
                <a:prstDash val="solid"/>
                <a:miter lim="800000"/>
                <a:headEnd type="none" w="lg" len="lg"/>
                <a:tailEnd type="none" w="lg" len="lg"/>
              </a:ln>
              <a:effectLst/>
            </p:spPr>
            <p:txBody>
              <a:bodyPr tIns="91440" bIns="91440" anchor="ctr"/>
              <a:lstStyle/>
              <a:p>
                <a:pPr algn="ctr">
                  <a:defRPr/>
                </a:pPr>
                <a:r>
                  <a:rPr lang="en-US" sz="1100" b="1" dirty="0" err="1">
                    <a:solidFill>
                      <a:srgbClr val="FFFFFF"/>
                    </a:solidFill>
                    <a:latin typeface="Pragmatica Book" panose="020B0503040502020204" pitchFamily="34" charset="0"/>
                    <a:ea typeface="Verdana" pitchFamily="34" charset="0"/>
                    <a:cs typeface="Verdana" pitchFamily="34" charset="0"/>
                  </a:rPr>
                  <a:t>Pencatatan</a:t>
                </a:r>
                <a:r>
                  <a:rPr lang="en-US" sz="1100" b="1" dirty="0">
                    <a:solidFill>
                      <a:srgbClr val="FFFFFF"/>
                    </a:solidFill>
                    <a:latin typeface="Pragmatica Book" panose="020B0503040502020204" pitchFamily="34" charset="0"/>
                    <a:ea typeface="Verdana" pitchFamily="34" charset="0"/>
                    <a:cs typeface="Verdana" pitchFamily="34" charset="0"/>
                  </a:rPr>
                  <a:t> </a:t>
                </a:r>
                <a:r>
                  <a:rPr lang="en-US" sz="1100" b="1" dirty="0" err="1">
                    <a:solidFill>
                      <a:srgbClr val="FFFFFF"/>
                    </a:solidFill>
                    <a:latin typeface="Pragmatica Book" panose="020B0503040502020204" pitchFamily="34" charset="0"/>
                    <a:ea typeface="Verdana" pitchFamily="34" charset="0"/>
                    <a:cs typeface="Verdana" pitchFamily="34" charset="0"/>
                  </a:rPr>
                  <a:t>eksekusi</a:t>
                </a:r>
                <a:r>
                  <a:rPr lang="en-US" sz="1100" b="1" dirty="0">
                    <a:solidFill>
                      <a:srgbClr val="FFFFFF"/>
                    </a:solidFill>
                    <a:latin typeface="Pragmatica Book" panose="020B0503040502020204" pitchFamily="34" charset="0"/>
                    <a:ea typeface="Verdana" pitchFamily="34" charset="0"/>
                    <a:cs typeface="Verdana" pitchFamily="34" charset="0"/>
                  </a:rPr>
                  <a:t> </a:t>
                </a:r>
                <a:r>
                  <a:rPr lang="en-US" sz="1100" b="1" dirty="0" err="1">
                    <a:solidFill>
                      <a:srgbClr val="FFFFFF"/>
                    </a:solidFill>
                    <a:latin typeface="Pragmatica Book" panose="020B0503040502020204" pitchFamily="34" charset="0"/>
                    <a:ea typeface="Verdana" pitchFamily="34" charset="0"/>
                    <a:cs typeface="Verdana" pitchFamily="34" charset="0"/>
                  </a:rPr>
                  <a:t>pekerjaan</a:t>
                </a:r>
                <a:r>
                  <a:rPr lang="en-US" sz="1100" b="1" dirty="0">
                    <a:solidFill>
                      <a:srgbClr val="FFFFFF"/>
                    </a:solidFill>
                    <a:latin typeface="Pragmatica Book" panose="020B0503040502020204" pitchFamily="34" charset="0"/>
                    <a:ea typeface="Verdana" pitchFamily="34" charset="0"/>
                    <a:cs typeface="Verdana" pitchFamily="34" charset="0"/>
                  </a:rPr>
                  <a:t> yang </a:t>
                </a:r>
                <a:r>
                  <a:rPr lang="en-US" sz="1100" b="1" dirty="0" err="1">
                    <a:solidFill>
                      <a:srgbClr val="FFFFFF"/>
                    </a:solidFill>
                    <a:latin typeface="Pragmatica Book" panose="020B0503040502020204" pitchFamily="34" charset="0"/>
                    <a:ea typeface="Verdana" pitchFamily="34" charset="0"/>
                    <a:cs typeface="Verdana" pitchFamily="34" charset="0"/>
                  </a:rPr>
                  <a:t>akurat</a:t>
                </a:r>
                <a:endParaRPr lang="en-US" sz="1100" b="1" dirty="0">
                  <a:solidFill>
                    <a:srgbClr val="FFFFFF"/>
                  </a:solidFill>
                  <a:latin typeface="Pragmatica Book" panose="020B0503040502020204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44" name="BoxHeader"/>
              <p:cNvSpPr>
                <a:spLocks noChangeArrowheads="1"/>
              </p:cNvSpPr>
              <p:nvPr/>
            </p:nvSpPr>
            <p:spPr bwMode="gray">
              <a:xfrm>
                <a:off x="95232" y="5189593"/>
                <a:ext cx="6675177" cy="29405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 cap="flat" cmpd="sng" algn="ctr">
                <a:noFill/>
                <a:prstDash val="solid"/>
                <a:miter lim="800000"/>
                <a:headEnd type="none" w="lg" len="lg"/>
                <a:tailEnd type="none" w="lg" len="lg"/>
              </a:ln>
              <a:effectLst/>
            </p:spPr>
            <p:txBody>
              <a:bodyPr tIns="91440" bIns="91440" anchor="ctr"/>
              <a:lstStyle/>
              <a:p>
                <a:pPr algn="ctr"/>
                <a:r>
                  <a:rPr lang="en-US" sz="1100" b="1" dirty="0" err="1">
                    <a:solidFill>
                      <a:srgbClr val="FFFFFF"/>
                    </a:solidFill>
                    <a:latin typeface="Pragmatica Book" panose="020B0503040502020204" pitchFamily="34" charset="0"/>
                    <a:ea typeface="Verdana" pitchFamily="34" charset="0"/>
                    <a:cs typeface="Verdana" pitchFamily="34" charset="0"/>
                  </a:rPr>
                  <a:t>Penggunaan</a:t>
                </a:r>
                <a:r>
                  <a:rPr lang="en-US" sz="1100" b="1" dirty="0">
                    <a:solidFill>
                      <a:srgbClr val="FFFFFF"/>
                    </a:solidFill>
                    <a:latin typeface="Pragmatica Book" panose="020B0503040502020204" pitchFamily="34" charset="0"/>
                    <a:ea typeface="Verdana" pitchFamily="34" charset="0"/>
                    <a:cs typeface="Verdana" pitchFamily="34" charset="0"/>
                  </a:rPr>
                  <a:t> </a:t>
                </a:r>
                <a:r>
                  <a:rPr lang="en-US" sz="1100" b="1" dirty="0" err="1">
                    <a:solidFill>
                      <a:srgbClr val="FFFFFF"/>
                    </a:solidFill>
                    <a:latin typeface="Pragmatica Book" panose="020B0503040502020204" pitchFamily="34" charset="0"/>
                    <a:ea typeface="Verdana" pitchFamily="34" charset="0"/>
                    <a:cs typeface="Verdana" pitchFamily="34" charset="0"/>
                  </a:rPr>
                  <a:t>perangkat</a:t>
                </a:r>
                <a:r>
                  <a:rPr lang="en-US" sz="1100" b="1" dirty="0">
                    <a:solidFill>
                      <a:srgbClr val="FFFFFF"/>
                    </a:solidFill>
                    <a:latin typeface="Pragmatica Book" panose="020B0503040502020204" pitchFamily="34" charset="0"/>
                    <a:ea typeface="Verdana" pitchFamily="34" charset="0"/>
                    <a:cs typeface="Verdana" pitchFamily="34" charset="0"/>
                  </a:rPr>
                  <a:t> personal </a:t>
                </a:r>
              </a:p>
            </p:txBody>
          </p:sp>
          <p:sp>
            <p:nvSpPr>
              <p:cNvPr id="45" name="BoxHeader"/>
              <p:cNvSpPr>
                <a:spLocks noChangeArrowheads="1"/>
              </p:cNvSpPr>
              <p:nvPr/>
            </p:nvSpPr>
            <p:spPr bwMode="gray">
              <a:xfrm>
                <a:off x="95232" y="5537430"/>
                <a:ext cx="6675177" cy="294059"/>
              </a:xfrm>
              <a:prstGeom prst="rect">
                <a:avLst/>
              </a:prstGeom>
              <a:solidFill>
                <a:srgbClr val="0077C8"/>
              </a:solidFill>
              <a:ln w="19050" cap="flat" cmpd="sng" algn="ctr">
                <a:noFill/>
                <a:prstDash val="solid"/>
                <a:miter lim="800000"/>
                <a:headEnd type="none" w="lg" len="lg"/>
                <a:tailEnd type="none" w="lg" len="lg"/>
              </a:ln>
              <a:effectLst/>
            </p:spPr>
            <p:txBody>
              <a:bodyPr tIns="91440" bIns="91440" anchor="ctr"/>
              <a:lstStyle/>
              <a:p>
                <a:pPr algn="ctr">
                  <a:defRPr/>
                </a:pPr>
                <a:r>
                  <a:rPr lang="en-US" sz="1100" b="1" dirty="0" err="1">
                    <a:solidFill>
                      <a:srgbClr val="FFFFFF"/>
                    </a:solidFill>
                    <a:latin typeface="Pragmatica Book" panose="020B0503040502020204" pitchFamily="34" charset="0"/>
                    <a:ea typeface="Verdana" pitchFamily="34" charset="0"/>
                    <a:cs typeface="Verdana" pitchFamily="34" charset="0"/>
                  </a:rPr>
                  <a:t>Kemudahan</a:t>
                </a:r>
                <a:r>
                  <a:rPr lang="en-US" sz="1100" b="1" dirty="0">
                    <a:solidFill>
                      <a:srgbClr val="FFFFFF"/>
                    </a:solidFill>
                    <a:latin typeface="Pragmatica Book" panose="020B0503040502020204" pitchFamily="34" charset="0"/>
                    <a:ea typeface="Verdana" pitchFamily="34" charset="0"/>
                    <a:cs typeface="Verdana" pitchFamily="34" charset="0"/>
                  </a:rPr>
                  <a:t> </a:t>
                </a:r>
                <a:r>
                  <a:rPr lang="en-US" sz="1100" b="1" dirty="0" err="1">
                    <a:solidFill>
                      <a:srgbClr val="FFFFFF"/>
                    </a:solidFill>
                    <a:latin typeface="Pragmatica Book" panose="020B0503040502020204" pitchFamily="34" charset="0"/>
                    <a:ea typeface="Verdana" pitchFamily="34" charset="0"/>
                    <a:cs typeface="Verdana" pitchFamily="34" charset="0"/>
                  </a:rPr>
                  <a:t>dalam</a:t>
                </a:r>
                <a:r>
                  <a:rPr lang="en-US" sz="1100" b="1" dirty="0">
                    <a:solidFill>
                      <a:srgbClr val="FFFFFF"/>
                    </a:solidFill>
                    <a:latin typeface="Pragmatica Book" panose="020B0503040502020204" pitchFamily="34" charset="0"/>
                    <a:ea typeface="Verdana" pitchFamily="34" charset="0"/>
                    <a:cs typeface="Verdana" pitchFamily="34" charset="0"/>
                  </a:rPr>
                  <a:t> </a:t>
                </a:r>
                <a:r>
                  <a:rPr lang="en-US" sz="1100" b="1" dirty="0" err="1">
                    <a:solidFill>
                      <a:srgbClr val="FFFFFF"/>
                    </a:solidFill>
                    <a:latin typeface="Pragmatica Book" panose="020B0503040502020204" pitchFamily="34" charset="0"/>
                    <a:ea typeface="Verdana" pitchFamily="34" charset="0"/>
                    <a:cs typeface="Verdana" pitchFamily="34" charset="0"/>
                  </a:rPr>
                  <a:t>kendali</a:t>
                </a:r>
                <a:r>
                  <a:rPr lang="en-US" sz="1100" b="1" dirty="0">
                    <a:solidFill>
                      <a:srgbClr val="FFFFFF"/>
                    </a:solidFill>
                    <a:latin typeface="Pragmatica Book" panose="020B0503040502020204" pitchFamily="34" charset="0"/>
                    <a:ea typeface="Verdana" pitchFamily="34" charset="0"/>
                    <a:cs typeface="Verdana" pitchFamily="34" charset="0"/>
                  </a:rPr>
                  <a:t> dan monitor </a:t>
                </a:r>
              </a:p>
            </p:txBody>
          </p:sp>
          <p:sp>
            <p:nvSpPr>
              <p:cNvPr id="46" name="BoxHeader"/>
              <p:cNvSpPr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gray">
              <a:xfrm>
                <a:off x="95232" y="5885266"/>
                <a:ext cx="6675177" cy="29405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9050" cap="flat" cmpd="sng" algn="ctr">
                <a:noFill/>
                <a:prstDash val="solid"/>
                <a:miter lim="800000"/>
                <a:headEnd type="none" w="lg" len="lg"/>
                <a:tailEnd type="none" w="lg" len="lg"/>
              </a:ln>
              <a:effectLst/>
            </p:spPr>
            <p:txBody>
              <a:bodyPr tIns="91440" bIns="91440" anchor="ctr"/>
              <a:lstStyle/>
              <a:p>
                <a:pPr algn="ctr"/>
                <a:r>
                  <a:rPr lang="en-US" sz="1100" b="1" dirty="0" err="1">
                    <a:solidFill>
                      <a:srgbClr val="FFFFFF"/>
                    </a:solidFill>
                    <a:latin typeface="Pragmatica Book" panose="020B0503040502020204" pitchFamily="34" charset="0"/>
                    <a:ea typeface="Verdana" pitchFamily="34" charset="0"/>
                    <a:cs typeface="Verdana" pitchFamily="34" charset="0"/>
                  </a:rPr>
                  <a:t>Pelaporan</a:t>
                </a:r>
                <a:r>
                  <a:rPr lang="en-US" sz="1100" b="1" dirty="0">
                    <a:solidFill>
                      <a:srgbClr val="FFFFFF"/>
                    </a:solidFill>
                    <a:latin typeface="Pragmatica Book" panose="020B0503040502020204" pitchFamily="34" charset="0"/>
                    <a:ea typeface="Verdana" pitchFamily="34" charset="0"/>
                    <a:cs typeface="Verdana" pitchFamily="34" charset="0"/>
                  </a:rPr>
                  <a:t> yang </a:t>
                </a:r>
                <a:r>
                  <a:rPr lang="en-US" sz="1100" b="1" dirty="0" err="1">
                    <a:solidFill>
                      <a:srgbClr val="FFFFFF"/>
                    </a:solidFill>
                    <a:latin typeface="Pragmatica Book" panose="020B0503040502020204" pitchFamily="34" charset="0"/>
                    <a:ea typeface="Verdana" pitchFamily="34" charset="0"/>
                    <a:cs typeface="Verdana" pitchFamily="34" charset="0"/>
                  </a:rPr>
                  <a:t>aktual</a:t>
                </a:r>
                <a:r>
                  <a:rPr lang="en-US" sz="1100" b="1" dirty="0">
                    <a:solidFill>
                      <a:srgbClr val="FFFFFF"/>
                    </a:solidFill>
                    <a:latin typeface="Pragmatica Book" panose="020B0503040502020204" pitchFamily="34" charset="0"/>
                    <a:ea typeface="Verdana" pitchFamily="34" charset="0"/>
                    <a:cs typeface="Verdana" pitchFamily="34" charset="0"/>
                  </a:rPr>
                  <a:t> dan </a:t>
                </a:r>
                <a:r>
                  <a:rPr lang="en-US" sz="1100" b="1" dirty="0" err="1">
                    <a:solidFill>
                      <a:srgbClr val="FFFFFF"/>
                    </a:solidFill>
                    <a:latin typeface="Pragmatica Book" panose="020B0503040502020204" pitchFamily="34" charset="0"/>
                    <a:ea typeface="Verdana" pitchFamily="34" charset="0"/>
                    <a:cs typeface="Verdana" pitchFamily="34" charset="0"/>
                  </a:rPr>
                  <a:t>akurat</a:t>
                </a:r>
                <a:endParaRPr lang="en-US" sz="1100" b="1" dirty="0">
                  <a:solidFill>
                    <a:srgbClr val="FFFFFF"/>
                  </a:solidFill>
                  <a:latin typeface="Pragmatica Book" panose="020B0503040502020204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</p:grpSp>
      </p:grpSp>
      <p:sp>
        <p:nvSpPr>
          <p:cNvPr id="47" name="takeaway_box">
            <a:extLst>
              <a:ext uri="{FF2B5EF4-FFF2-40B4-BE49-F238E27FC236}">
                <a16:creationId xmlns:a16="http://schemas.microsoft.com/office/drawing/2014/main" id="{3D875CCD-34F0-A841-9EDB-EF668B6691F8}"/>
              </a:ext>
            </a:extLst>
          </p:cNvPr>
          <p:cNvSpPr>
            <a:spLocks noChangeArrowheads="1"/>
          </p:cNvSpPr>
          <p:nvPr/>
        </p:nvSpPr>
        <p:spPr bwMode="gray">
          <a:xfrm>
            <a:off x="493811" y="4204255"/>
            <a:ext cx="11085739" cy="1564156"/>
          </a:xfrm>
          <a:prstGeom prst="rect">
            <a:avLst/>
          </a:prstGeom>
          <a:solidFill>
            <a:schemeClr val="accent4">
              <a:lumMod val="50000"/>
            </a:schemeClr>
          </a:solidFill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anchor="ctr" anchorCtr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kern="0" dirty="0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Marine Operating System (MOS) </a:t>
            </a:r>
            <a:r>
              <a:rPr lang="en-US" sz="1600" kern="0" dirty="0" err="1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merupakan</a:t>
            </a:r>
            <a:r>
              <a:rPr lang="en-US" sz="1600" kern="0" dirty="0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600" kern="0" dirty="0" err="1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sistem</a:t>
            </a:r>
            <a:r>
              <a:rPr lang="en-US" sz="1600" kern="0" dirty="0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yang </a:t>
            </a:r>
            <a:r>
              <a:rPr lang="en-US" sz="1600" kern="0" dirty="0" err="1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digunakan</a:t>
            </a:r>
            <a:r>
              <a:rPr lang="en-US" sz="1600" kern="0" dirty="0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600" kern="0" dirty="0" err="1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untuk</a:t>
            </a:r>
            <a:r>
              <a:rPr lang="en-US" sz="1600" kern="0" dirty="0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600" kern="0" dirty="0" err="1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melakukan</a:t>
            </a:r>
            <a:r>
              <a:rPr lang="en-US" sz="1600" kern="0" dirty="0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600" kern="0" dirty="0" err="1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perencanaan</a:t>
            </a:r>
            <a:r>
              <a:rPr lang="en-US" sz="1600" kern="0" dirty="0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600" kern="0" dirty="0" err="1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dan</a:t>
            </a:r>
            <a:r>
              <a:rPr lang="en-US" sz="1600" kern="0" dirty="0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600" kern="0" dirty="0" err="1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penjadwalan</a:t>
            </a:r>
            <a:r>
              <a:rPr lang="en-US" sz="1600" kern="0" dirty="0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600" kern="0" dirty="0" err="1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Pelayanan</a:t>
            </a:r>
            <a:r>
              <a:rPr lang="en-US" sz="1600" kern="0" dirty="0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yang </a:t>
            </a:r>
            <a:r>
              <a:rPr lang="en-US" sz="1600" kern="0" dirty="0" err="1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dapat</a:t>
            </a:r>
            <a:r>
              <a:rPr lang="en-US" sz="1600" kern="0" dirty="0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600" kern="0" dirty="0" err="1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dimodifikasi</a:t>
            </a:r>
            <a:r>
              <a:rPr lang="en-US" sz="1600" kern="0" dirty="0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600" kern="0" dirty="0" err="1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sesuai</a:t>
            </a:r>
            <a:r>
              <a:rPr lang="en-US" sz="1600" kern="0" dirty="0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600" kern="0" dirty="0" err="1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dengan</a:t>
            </a:r>
            <a:r>
              <a:rPr lang="en-US" sz="1600" kern="0" dirty="0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600" kern="0" dirty="0" err="1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kebutuhan</a:t>
            </a:r>
            <a:r>
              <a:rPr lang="en-US" sz="1600" kern="0" dirty="0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600" kern="0" dirty="0" err="1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operasional</a:t>
            </a:r>
            <a:r>
              <a:rPr lang="en-US" sz="1600" kern="0" dirty="0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. </a:t>
            </a:r>
            <a:r>
              <a:rPr lang="en-US" sz="1600" kern="0" dirty="0" err="1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Selain</a:t>
            </a:r>
            <a:r>
              <a:rPr lang="en-US" sz="1600" kern="0" dirty="0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600" kern="0" dirty="0" err="1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itu</a:t>
            </a:r>
            <a:r>
              <a:rPr lang="en-US" sz="1600" kern="0" dirty="0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, MOS juga </a:t>
            </a:r>
            <a:r>
              <a:rPr lang="en-US" sz="1600" kern="0" dirty="0" err="1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memiliki</a:t>
            </a:r>
            <a:r>
              <a:rPr lang="en-US" sz="1600" kern="0" dirty="0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600" kern="0" dirty="0" err="1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peran</a:t>
            </a:r>
            <a:r>
              <a:rPr lang="en-US" sz="1600" kern="0" dirty="0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600" kern="0" dirty="0" err="1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dalam</a:t>
            </a:r>
            <a:r>
              <a:rPr lang="en-US" sz="1600" kern="0" dirty="0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proses </a:t>
            </a:r>
            <a:r>
              <a:rPr lang="en-US" sz="1600" kern="0" dirty="0" err="1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automasi</a:t>
            </a:r>
            <a:r>
              <a:rPr lang="en-US" sz="1600" kern="0" dirty="0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jam </a:t>
            </a:r>
            <a:r>
              <a:rPr lang="en-US" sz="1600" kern="0" dirty="0" err="1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realisasi</a:t>
            </a:r>
            <a:r>
              <a:rPr lang="en-US" sz="1600" kern="0" dirty="0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600" kern="0" dirty="0" err="1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Pelayanan</a:t>
            </a:r>
            <a:r>
              <a:rPr lang="en-US" sz="1600" kern="0" dirty="0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600" kern="0" dirty="0" err="1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untuk</a:t>
            </a:r>
            <a:r>
              <a:rPr lang="en-US" sz="1600" kern="0" dirty="0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600" kern="0" dirty="0" err="1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mempercepat</a:t>
            </a:r>
            <a:r>
              <a:rPr lang="en-US" sz="1600" kern="0" dirty="0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proses </a:t>
            </a:r>
            <a:r>
              <a:rPr lang="en-US" sz="1600" kern="0" dirty="0" err="1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terbit</a:t>
            </a:r>
            <a:r>
              <a:rPr lang="en-US" sz="1600" kern="0" dirty="0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nota </a:t>
            </a:r>
            <a:r>
              <a:rPr lang="en-US" sz="1600" kern="0" dirty="0" err="1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terhadap</a:t>
            </a:r>
            <a:r>
              <a:rPr lang="en-US" sz="1600" kern="0" dirty="0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600" kern="0" dirty="0" err="1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Pelayanan</a:t>
            </a:r>
            <a:r>
              <a:rPr lang="en-US" sz="1600" kern="0" dirty="0">
                <a:solidFill>
                  <a:srgbClr val="FFFFFF"/>
                </a:solidFill>
                <a:latin typeface="Pragmatica Book" panose="020B0503040502020204" pitchFamily="34" charset="0"/>
                <a:ea typeface="Verdana" pitchFamily="34" charset="0"/>
                <a:cs typeface="Verdana" pitchFamily="34" charset="0"/>
              </a:rPr>
              <a:t>.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564E29-ED46-45D8-9AC6-B88E4A0B9B44}"/>
              </a:ext>
            </a:extLst>
          </p:cNvPr>
          <p:cNvSpPr/>
          <p:nvPr/>
        </p:nvSpPr>
        <p:spPr>
          <a:xfrm>
            <a:off x="440640" y="358001"/>
            <a:ext cx="5245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b="1" dirty="0">
                <a:solidFill>
                  <a:srgbClr val="00A9E0">
                    <a:lumMod val="75000"/>
                  </a:srgbClr>
                </a:solidFill>
                <a:latin typeface="Gotham Book" pitchFamily="2" charset="77"/>
              </a:rPr>
              <a:t>APLIKASI </a:t>
            </a:r>
            <a:r>
              <a:rPr lang="en-ID" b="1" dirty="0">
                <a:solidFill>
                  <a:schemeClr val="bg2">
                    <a:lumMod val="25000"/>
                  </a:schemeClr>
                </a:solidFill>
                <a:latin typeface="Gotham Book" pitchFamily="2" charset="77"/>
              </a:rPr>
              <a:t>MARINE OPERATING SYSTEM (MOS)</a:t>
            </a:r>
            <a:endParaRPr kumimoji="0" lang="en-ID" sz="11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Gotham Book" pitchFamily="2" charset="77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238" y="3223442"/>
            <a:ext cx="662997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298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57023402-F0E8-49DE-BDAE-D0CD15CBD9C8}"/>
              </a:ext>
            </a:extLst>
          </p:cNvPr>
          <p:cNvSpPr txBox="1"/>
          <p:nvPr/>
        </p:nvSpPr>
        <p:spPr>
          <a:xfrm>
            <a:off x="693418" y="1942217"/>
            <a:ext cx="11193781" cy="794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Autofit/>
          </a:bodyPr>
          <a:lstStyle>
            <a:lvl1pPr algn="l">
              <a:defRPr sz="5000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ctr"/>
            <a:endParaRPr sz="4000" dirty="0">
              <a:solidFill>
                <a:schemeClr val="bg1"/>
              </a:solidFill>
              <a:latin typeface="Pragmatica ExtraBold" panose="020B0503040502020204" pitchFamily="34" charset="0"/>
              <a:cs typeface="Circular Std Bold" panose="020B0804020101010102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BEA7C8-BD28-7842-AF03-87A311A96C22}"/>
              </a:ext>
            </a:extLst>
          </p:cNvPr>
          <p:cNvSpPr/>
          <p:nvPr/>
        </p:nvSpPr>
        <p:spPr>
          <a:xfrm>
            <a:off x="6003635" y="2136338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8013A440-F04D-B840-9958-4283C510C5D3}"/>
              </a:ext>
            </a:extLst>
          </p:cNvPr>
          <p:cNvSpPr txBox="1"/>
          <p:nvPr/>
        </p:nvSpPr>
        <p:spPr>
          <a:xfrm>
            <a:off x="845818" y="2156348"/>
            <a:ext cx="10184451" cy="534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l">
              <a:defRPr sz="5000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sz="4000" dirty="0" err="1">
                <a:ln w="0"/>
                <a:solidFill>
                  <a:schemeClr val="bg1"/>
                </a:solidFill>
                <a:latin typeface="Pragmatica Book" panose="020B0503040502020204" pitchFamily="34" charset="0"/>
                <a:cs typeface="Circular Std Book Italic" panose="020B0604020101020102" pitchFamily="34" charset="0"/>
              </a:rPr>
              <a:t>Persiapan</a:t>
            </a:r>
            <a:r>
              <a:rPr lang="en-US" sz="4000" dirty="0">
                <a:ln w="0"/>
                <a:solidFill>
                  <a:schemeClr val="bg1"/>
                </a:solidFill>
                <a:latin typeface="Pragmatica Book" panose="020B0503040502020204" pitchFamily="34" charset="0"/>
                <a:cs typeface="Circular Std Book Italic" panose="020B0604020101020102" pitchFamily="34" charset="0"/>
              </a:rPr>
              <a:t> </a:t>
            </a:r>
            <a:r>
              <a:rPr lang="en-US" sz="4000" dirty="0" err="1">
                <a:ln w="0"/>
                <a:solidFill>
                  <a:schemeClr val="bg1"/>
                </a:solidFill>
                <a:latin typeface="Pragmatica Book" panose="020B0503040502020204" pitchFamily="34" charset="0"/>
                <a:cs typeface="Circular Std Book Italic" panose="020B0604020101020102" pitchFamily="34" charset="0"/>
              </a:rPr>
              <a:t>Implementasi</a:t>
            </a:r>
            <a:endParaRPr lang="en-US" sz="4000" dirty="0">
              <a:ln w="0"/>
              <a:solidFill>
                <a:schemeClr val="bg1"/>
              </a:solidFill>
              <a:latin typeface="Pragmatica Book" panose="020B0503040502020204" pitchFamily="34" charset="0"/>
              <a:cs typeface="Circular Std Book Italic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9794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422" y="4695825"/>
            <a:ext cx="3284246" cy="1847388"/>
          </a:xfrm>
          <a:prstGeom prst="rect">
            <a:avLst/>
          </a:prstGeom>
        </p:spPr>
      </p:pic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2941031866"/>
              </p:ext>
            </p:extLst>
          </p:nvPr>
        </p:nvGraphicFramePr>
        <p:xfrm>
          <a:off x="487408" y="1052856"/>
          <a:ext cx="5980067" cy="38761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8006B11-DE59-477F-8D8D-BBA01AE42684}"/>
              </a:ext>
            </a:extLst>
          </p:cNvPr>
          <p:cNvSpPr txBox="1"/>
          <p:nvPr/>
        </p:nvSpPr>
        <p:spPr>
          <a:xfrm>
            <a:off x="6524353" y="1052856"/>
            <a:ext cx="37272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Pragmatica Light" panose="020B0403040502020204" pitchFamily="34" charset="0"/>
              </a:rPr>
              <a:t>Call Sign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Pragmatica Light" panose="020B0403040502020204" pitchFamily="34" charset="0"/>
              </a:rPr>
              <a:t>IMO Number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Pragmatica Light" panose="020B0403040502020204" pitchFamily="34" charset="0"/>
              </a:rPr>
              <a:t>No Tanda </a:t>
            </a:r>
            <a:r>
              <a:rPr lang="en-US" dirty="0" err="1">
                <a:latin typeface="Pragmatica Light" panose="020B0403040502020204" pitchFamily="34" charset="0"/>
              </a:rPr>
              <a:t>Pendaftaran</a:t>
            </a:r>
            <a:r>
              <a:rPr lang="en-US" dirty="0">
                <a:latin typeface="Pragmatica Light" panose="020B0403040502020204" pitchFamily="34" charset="0"/>
              </a:rPr>
              <a:t> </a:t>
            </a:r>
            <a:r>
              <a:rPr lang="en-US" dirty="0" err="1">
                <a:latin typeface="Pragmatica Light" panose="020B0403040502020204" pitchFamily="34" charset="0"/>
              </a:rPr>
              <a:t>Kapal</a:t>
            </a:r>
            <a:endParaRPr lang="en-ID" dirty="0">
              <a:latin typeface="Pragmatica Light" panose="020B04030405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91ADA7-9596-4E0A-B300-A2FA94C7B6B7}"/>
              </a:ext>
            </a:extLst>
          </p:cNvPr>
          <p:cNvSpPr txBox="1"/>
          <p:nvPr/>
        </p:nvSpPr>
        <p:spPr>
          <a:xfrm>
            <a:off x="6524353" y="1991424"/>
            <a:ext cx="37272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dirty="0">
              <a:latin typeface="Pragmatica Light" panose="020B04030405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Pragmatica Light" panose="020B0403040502020204" pitchFamily="34" charset="0"/>
              </a:rPr>
              <a:t>No NPWP</a:t>
            </a:r>
          </a:p>
          <a:p>
            <a:pPr marL="285750" indent="-285750">
              <a:buFontTx/>
              <a:buChar char="-"/>
            </a:pPr>
            <a:endParaRPr lang="en-ID" dirty="0">
              <a:latin typeface="Pragmatica Light" panose="020B04030405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36F7FF-FA01-4ECA-B461-4940EA62E43A}"/>
              </a:ext>
            </a:extLst>
          </p:cNvPr>
          <p:cNvSpPr txBox="1"/>
          <p:nvPr/>
        </p:nvSpPr>
        <p:spPr>
          <a:xfrm>
            <a:off x="6524353" y="2929992"/>
            <a:ext cx="37272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dirty="0">
              <a:latin typeface="Pragmatica Light" panose="020B04030405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Pragmatica Light" panose="020B0403040502020204" pitchFamily="34" charset="0"/>
              </a:rPr>
              <a:t>Kode </a:t>
            </a:r>
            <a:r>
              <a:rPr lang="en-US" dirty="0" err="1">
                <a:latin typeface="Pragmatica Light" panose="020B0403040502020204" pitchFamily="34" charset="0"/>
              </a:rPr>
              <a:t>Dermaga</a:t>
            </a:r>
            <a:r>
              <a:rPr lang="en-US" dirty="0">
                <a:latin typeface="Pragmatica Light" panose="020B0403040502020204" pitchFamily="34" charset="0"/>
              </a:rPr>
              <a:t> </a:t>
            </a:r>
            <a:r>
              <a:rPr lang="en-US" dirty="0" err="1">
                <a:latin typeface="Pragmatica Light" panose="020B0403040502020204" pitchFamily="34" charset="0"/>
              </a:rPr>
              <a:t>dari</a:t>
            </a:r>
            <a:r>
              <a:rPr lang="en-US" dirty="0">
                <a:latin typeface="Pragmatica Light" panose="020B0403040502020204" pitchFamily="34" charset="0"/>
              </a:rPr>
              <a:t> </a:t>
            </a:r>
            <a:r>
              <a:rPr lang="en-US" dirty="0" err="1">
                <a:latin typeface="Pragmatica Light" panose="020B0403040502020204" pitchFamily="34" charset="0"/>
              </a:rPr>
              <a:t>Inaportnet</a:t>
            </a:r>
            <a:endParaRPr lang="en-US" dirty="0">
              <a:latin typeface="Pragmatica Light" panose="020B0403040502020204" pitchFamily="34" charset="0"/>
            </a:endParaRPr>
          </a:p>
          <a:p>
            <a:pPr marL="285750" indent="-285750">
              <a:buFontTx/>
              <a:buChar char="-"/>
            </a:pPr>
            <a:endParaRPr lang="en-ID" dirty="0">
              <a:latin typeface="Pragmatica Light" panose="020B04030405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2EFE68-2FD5-4315-AB01-E0232C562CE6}"/>
              </a:ext>
            </a:extLst>
          </p:cNvPr>
          <p:cNvSpPr txBox="1"/>
          <p:nvPr/>
        </p:nvSpPr>
        <p:spPr>
          <a:xfrm>
            <a:off x="6524353" y="4020960"/>
            <a:ext cx="37272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dirty="0">
              <a:latin typeface="Pragmatica Light" panose="020B04030405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Pragmatica Light" panose="020B0403040502020204" pitchFamily="34" charset="0"/>
              </a:rPr>
              <a:t>Kode Pelabuhan (UNLOCODE)</a:t>
            </a:r>
          </a:p>
          <a:p>
            <a:pPr marL="285750" indent="-285750">
              <a:buFontTx/>
              <a:buChar char="-"/>
            </a:pPr>
            <a:endParaRPr lang="en-ID" dirty="0">
              <a:latin typeface="Pragmatica Light" panose="020B04030405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564E29-ED46-45D8-9AC6-B88E4A0B9B44}"/>
              </a:ext>
            </a:extLst>
          </p:cNvPr>
          <p:cNvSpPr/>
          <p:nvPr/>
        </p:nvSpPr>
        <p:spPr>
          <a:xfrm>
            <a:off x="440640" y="358001"/>
            <a:ext cx="1798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b="1" dirty="0">
                <a:solidFill>
                  <a:srgbClr val="00A9E0">
                    <a:lumMod val="75000"/>
                  </a:srgbClr>
                </a:solidFill>
                <a:latin typeface="Gotham Book" pitchFamily="2" charset="77"/>
              </a:rPr>
              <a:t>MASTER </a:t>
            </a:r>
            <a:r>
              <a:rPr lang="en-ID" b="1" dirty="0">
                <a:solidFill>
                  <a:schemeClr val="bg2">
                    <a:lumMod val="25000"/>
                  </a:schemeClr>
                </a:solidFill>
                <a:latin typeface="Gotham Book" pitchFamily="2" charset="77"/>
              </a:rPr>
              <a:t>DATA</a:t>
            </a:r>
            <a:endParaRPr kumimoji="0" lang="en-ID" sz="11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Gotham Boo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15534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2AA4646E-8E22-4F4F-A669-C2971782C7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391445"/>
              </p:ext>
            </p:extLst>
          </p:nvPr>
        </p:nvGraphicFramePr>
        <p:xfrm>
          <a:off x="440640" y="1293740"/>
          <a:ext cx="9881326" cy="3593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40663">
                  <a:extLst>
                    <a:ext uri="{9D8B030D-6E8A-4147-A177-3AD203B41FA5}">
                      <a16:colId xmlns:a16="http://schemas.microsoft.com/office/drawing/2014/main" val="3102015418"/>
                    </a:ext>
                  </a:extLst>
                </a:gridCol>
                <a:gridCol w="4940663">
                  <a:extLst>
                    <a:ext uri="{9D8B030D-6E8A-4147-A177-3AD203B41FA5}">
                      <a16:colId xmlns:a16="http://schemas.microsoft.com/office/drawing/2014/main" val="3965109913"/>
                    </a:ext>
                  </a:extLst>
                </a:gridCol>
              </a:tblGrid>
              <a:tr h="919567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Pragmatica Light" panose="020B0403040502020204" pitchFamily="34" charset="0"/>
                        </a:rPr>
                        <a:t>Webservice yang di </a:t>
                      </a:r>
                      <a:r>
                        <a:rPr lang="en-US" dirty="0" err="1">
                          <a:latin typeface="Pragmatica Light" panose="020B0403040502020204" pitchFamily="34" charset="0"/>
                        </a:rPr>
                        <a:t>siapkan</a:t>
                      </a:r>
                      <a:r>
                        <a:rPr lang="en-US" dirty="0">
                          <a:latin typeface="Pragmatica Light" panose="020B0403040502020204" pitchFamily="34" charset="0"/>
                        </a:rPr>
                        <a:t> BUP</a:t>
                      </a:r>
                    </a:p>
                    <a:p>
                      <a:pPr algn="ctr"/>
                      <a:r>
                        <a:rPr lang="en-US" sz="1400" dirty="0">
                          <a:latin typeface="Pragmatica Light" panose="020B0403040502020204" pitchFamily="34" charset="0"/>
                        </a:rPr>
                        <a:t>(</a:t>
                      </a:r>
                      <a:r>
                        <a:rPr lang="en-US" sz="1400" dirty="0" err="1">
                          <a:latin typeface="Pragmatica Light" panose="020B0403040502020204" pitchFamily="34" charset="0"/>
                        </a:rPr>
                        <a:t>Menerima</a:t>
                      </a:r>
                      <a:r>
                        <a:rPr lang="en-US" sz="1400" dirty="0">
                          <a:latin typeface="Pragmatica Light" panose="020B0403040502020204" pitchFamily="34" charset="0"/>
                        </a:rPr>
                        <a:t> Data </a:t>
                      </a:r>
                      <a:r>
                        <a:rPr lang="en-US" sz="1400" dirty="0" err="1">
                          <a:latin typeface="Pragmatica Light" panose="020B0403040502020204" pitchFamily="34" charset="0"/>
                        </a:rPr>
                        <a:t>dari</a:t>
                      </a:r>
                      <a:r>
                        <a:rPr lang="en-US" sz="1400" dirty="0">
                          <a:latin typeface="Pragmatica Light" panose="020B04030405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Pragmatica Light" panose="020B0403040502020204" pitchFamily="34" charset="0"/>
                        </a:rPr>
                        <a:t>Inaportnet</a:t>
                      </a:r>
                      <a:r>
                        <a:rPr lang="en-US" sz="1400" dirty="0">
                          <a:latin typeface="Pragmatica Light" panose="020B0403040502020204" pitchFamily="34" charset="0"/>
                        </a:rPr>
                        <a:t>)</a:t>
                      </a:r>
                      <a:endParaRPr lang="en-ID" sz="1400" dirty="0">
                        <a:latin typeface="Pragmatica Light" panose="020B0403040502020204" pitchFamily="34" charset="0"/>
                      </a:endParaRPr>
                    </a:p>
                  </a:txBody>
                  <a:tcPr anchor="ctr">
                    <a:solidFill>
                      <a:srgbClr val="0077C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Pragmatica Light" panose="020B0403040502020204" pitchFamily="34" charset="0"/>
                        </a:rPr>
                        <a:t>Webservice yang di </a:t>
                      </a:r>
                      <a:r>
                        <a:rPr lang="en-US" dirty="0" err="1">
                          <a:latin typeface="Pragmatica Light" panose="020B0403040502020204" pitchFamily="34" charset="0"/>
                        </a:rPr>
                        <a:t>siapkan</a:t>
                      </a:r>
                      <a:r>
                        <a:rPr lang="en-US" dirty="0">
                          <a:latin typeface="Pragmatica Light" panose="020B0403040502020204" pitchFamily="34" charset="0"/>
                        </a:rPr>
                        <a:t> </a:t>
                      </a:r>
                      <a:r>
                        <a:rPr lang="en-US" dirty="0" err="1">
                          <a:latin typeface="Pragmatica Light" panose="020B0403040502020204" pitchFamily="34" charset="0"/>
                        </a:rPr>
                        <a:t>Inaportnet</a:t>
                      </a:r>
                      <a:endParaRPr lang="en-US" dirty="0">
                        <a:latin typeface="Pragmatica Light" panose="020B040304050202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Pragmatica Light" panose="020B0403040502020204" pitchFamily="34" charset="0"/>
                        </a:rPr>
                        <a:t>(</a:t>
                      </a:r>
                      <a:r>
                        <a:rPr lang="en-US" sz="1400" dirty="0" err="1">
                          <a:latin typeface="Pragmatica Light" panose="020B0403040502020204" pitchFamily="34" charset="0"/>
                        </a:rPr>
                        <a:t>Menerima</a:t>
                      </a:r>
                      <a:r>
                        <a:rPr lang="en-US" sz="1400" dirty="0">
                          <a:latin typeface="Pragmatica Light" panose="020B0403040502020204" pitchFamily="34" charset="0"/>
                        </a:rPr>
                        <a:t> Data </a:t>
                      </a:r>
                      <a:r>
                        <a:rPr lang="en-US" sz="1400" dirty="0" err="1">
                          <a:latin typeface="Pragmatica Light" panose="020B0403040502020204" pitchFamily="34" charset="0"/>
                        </a:rPr>
                        <a:t>dari</a:t>
                      </a:r>
                      <a:r>
                        <a:rPr lang="en-US" sz="1400" dirty="0">
                          <a:latin typeface="Pragmatica Light" panose="020B0403040502020204" pitchFamily="34" charset="0"/>
                        </a:rPr>
                        <a:t> BUP)</a:t>
                      </a:r>
                      <a:endParaRPr lang="en-ID" sz="1400" dirty="0">
                        <a:latin typeface="Pragmatica Light" panose="020B0403040502020204" pitchFamily="34" charset="0"/>
                      </a:endParaRPr>
                    </a:p>
                  </a:txBody>
                  <a:tcPr anchor="ctr">
                    <a:solidFill>
                      <a:srgbClr val="0077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1845735"/>
                  </a:ext>
                </a:extLst>
              </a:tr>
              <a:tr h="372936">
                <a:tc>
                  <a:txBody>
                    <a:bodyPr/>
                    <a:lstStyle/>
                    <a:p>
                      <a:pPr lvl="1" algn="l" fontAlgn="b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</a:rPr>
                        <a:t>Webservice PKK (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</a:rPr>
                        <a:t>Pemberitahuan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</a:rPr>
                        <a:t>Kedatangan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</a:rPr>
                        <a:t>Kapal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D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  <a:ea typeface="+mn-ea"/>
                          <a:cs typeface="+mn-cs"/>
                        </a:rPr>
                        <a:t>Webservice </a:t>
                      </a:r>
                      <a:r>
                        <a:rPr lang="en-ID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  <a:ea typeface="+mn-ea"/>
                          <a:cs typeface="+mn-cs"/>
                        </a:rPr>
                        <a:t>Rencana</a:t>
                      </a:r>
                      <a:r>
                        <a:rPr lang="en-ID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  <a:ea typeface="+mn-ea"/>
                          <a:cs typeface="+mn-cs"/>
                        </a:rPr>
                        <a:t>Penambatan</a:t>
                      </a:r>
                      <a:r>
                        <a:rPr lang="en-ID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  <a:ea typeface="+mn-ea"/>
                          <a:cs typeface="+mn-cs"/>
                        </a:rPr>
                        <a:t>Kapal</a:t>
                      </a:r>
                      <a:r>
                        <a:rPr lang="en-ID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  <a:ea typeface="+mn-ea"/>
                          <a:cs typeface="+mn-cs"/>
                        </a:rPr>
                        <a:t> dan </a:t>
                      </a:r>
                      <a:r>
                        <a:rPr lang="en-ID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  <a:ea typeface="+mn-ea"/>
                          <a:cs typeface="+mn-cs"/>
                        </a:rPr>
                        <a:t>Rencana</a:t>
                      </a:r>
                      <a:r>
                        <a:rPr lang="en-ID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  <a:ea typeface="+mn-ea"/>
                          <a:cs typeface="+mn-cs"/>
                        </a:rPr>
                        <a:t>Operasi</a:t>
                      </a:r>
                      <a:r>
                        <a:rPr lang="en-ID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  <a:ea typeface="+mn-ea"/>
                          <a:cs typeface="+mn-cs"/>
                        </a:rPr>
                        <a:t> (RPK/RO </a:t>
                      </a:r>
                      <a:r>
                        <a:rPr lang="en-ID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  <a:ea typeface="+mn-ea"/>
                          <a:cs typeface="+mn-cs"/>
                        </a:rPr>
                        <a:t>atau</a:t>
                      </a:r>
                      <a:r>
                        <a:rPr lang="en-ID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  <a:ea typeface="+mn-ea"/>
                          <a:cs typeface="+mn-cs"/>
                        </a:rPr>
                        <a:t> RPK/OP)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895493"/>
                  </a:ext>
                </a:extLst>
              </a:tr>
              <a:tr h="372936">
                <a:tc>
                  <a:txBody>
                    <a:bodyPr/>
                    <a:lstStyle/>
                    <a:p>
                      <a:pPr lvl="1" algn="l" fontAlgn="b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</a:rPr>
                        <a:t>Webservice RKBM (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</a:rPr>
                        <a:t>Rencana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</a:rPr>
                        <a:t>Kegiatan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</a:rPr>
                        <a:t>Bongkar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</a:rPr>
                        <a:t>Muat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</a:rPr>
                        <a:t>)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D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  <a:ea typeface="+mn-ea"/>
                          <a:cs typeface="+mn-cs"/>
                        </a:rPr>
                        <a:t>Webservice Surat </a:t>
                      </a:r>
                      <a:r>
                        <a:rPr lang="en-ID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  <a:ea typeface="+mn-ea"/>
                          <a:cs typeface="+mn-cs"/>
                        </a:rPr>
                        <a:t>Perintah</a:t>
                      </a:r>
                      <a:r>
                        <a:rPr lang="en-ID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  <a:ea typeface="+mn-ea"/>
                          <a:cs typeface="+mn-cs"/>
                        </a:rPr>
                        <a:t>Kerja</a:t>
                      </a:r>
                      <a:r>
                        <a:rPr lang="en-ID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  <a:ea typeface="+mn-ea"/>
                          <a:cs typeface="+mn-cs"/>
                        </a:rPr>
                        <a:t> (SPK) Pandu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984819"/>
                  </a:ext>
                </a:extLst>
              </a:tr>
              <a:tr h="372936">
                <a:tc>
                  <a:txBody>
                    <a:bodyPr/>
                    <a:lstStyle/>
                    <a:p>
                      <a:pPr lvl="1" algn="l" fontAlgn="b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</a:rPr>
                        <a:t>Webservice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</a:rPr>
                        <a:t>Penetapan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</a:rPr>
                        <a:t>Penambatan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</a:rPr>
                        <a:t>Kapal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</a:rPr>
                        <a:t> (PPK)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D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  <a:ea typeface="+mn-ea"/>
                          <a:cs typeface="+mn-cs"/>
                        </a:rPr>
                        <a:t>Webservice </a:t>
                      </a:r>
                      <a:r>
                        <a:rPr lang="en-ID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  <a:ea typeface="+mn-ea"/>
                          <a:cs typeface="+mn-cs"/>
                        </a:rPr>
                        <a:t>Realisasi</a:t>
                      </a:r>
                      <a:r>
                        <a:rPr lang="en-ID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  <a:ea typeface="+mn-ea"/>
                          <a:cs typeface="+mn-cs"/>
                        </a:rPr>
                        <a:t> Pandu</a:t>
                      </a: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996510"/>
                  </a:ext>
                </a:extLst>
              </a:tr>
              <a:tr h="372936">
                <a:tc>
                  <a:txBody>
                    <a:bodyPr/>
                    <a:lstStyle/>
                    <a:p>
                      <a:pPr lvl="1" algn="l" fontAlgn="b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</a:rPr>
                        <a:t>Webservice Surat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</a:rPr>
                        <a:t>Persetujuan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</a:rPr>
                        <a:t>Olah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</a:rPr>
                        <a:t>Gerak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</a:rPr>
                        <a:t> (SPOG)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D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  <a:ea typeface="+mn-ea"/>
                          <a:cs typeface="+mn-cs"/>
                        </a:rPr>
                        <a:t>Webservice </a:t>
                      </a:r>
                      <a:r>
                        <a:rPr lang="en-ID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  <a:ea typeface="+mn-ea"/>
                          <a:cs typeface="+mn-cs"/>
                        </a:rPr>
                        <a:t>Realisasi</a:t>
                      </a:r>
                      <a:r>
                        <a:rPr lang="en-ID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  <a:ea typeface="+mn-ea"/>
                          <a:cs typeface="+mn-cs"/>
                        </a:rPr>
                        <a:t>Tunda</a:t>
                      </a:r>
                      <a:endParaRPr lang="en-ID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Pragmatica Light" panose="020B04030405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061925"/>
                  </a:ext>
                </a:extLst>
              </a:tr>
              <a:tr h="372936">
                <a:tc>
                  <a:txBody>
                    <a:bodyPr/>
                    <a:lstStyle/>
                    <a:p>
                      <a:pPr lvl="1" algn="l" fontAlgn="b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</a:rPr>
                        <a:t>Webservice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</a:rPr>
                        <a:t>Kapal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</a:rPr>
                        <a:t>Pindah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</a:rPr>
                        <a:t> dan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</a:rPr>
                        <a:t>Keluar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Pragmatica Light" panose="020B04030405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en-ID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  <a:ea typeface="+mn-ea"/>
                          <a:cs typeface="+mn-cs"/>
                        </a:rPr>
                        <a:t>Webservice </a:t>
                      </a:r>
                      <a:r>
                        <a:rPr lang="en-ID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  <a:ea typeface="+mn-ea"/>
                          <a:cs typeface="+mn-cs"/>
                        </a:rPr>
                        <a:t>Realisasi</a:t>
                      </a:r>
                      <a:r>
                        <a:rPr lang="en-ID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ID" sz="1400" b="0" i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  <a:ea typeface="+mn-ea"/>
                          <a:cs typeface="+mn-cs"/>
                        </a:rPr>
                        <a:t>Tambat</a:t>
                      </a:r>
                      <a:endParaRPr lang="en-ID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Pragmatica Light" panose="020B04030405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6114994"/>
                  </a:ext>
                </a:extLst>
              </a:tr>
              <a:tr h="372936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</a:rPr>
                        <a:t>Webservice SPB</a:t>
                      </a:r>
                    </a:p>
                  </a:txBody>
                  <a:tcPr marL="9525" marR="9525" marT="9525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/>
                      <a:endParaRPr lang="en-ID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Pragmatica Light" panose="020B04030405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7347576"/>
                  </a:ext>
                </a:extLst>
              </a:tr>
              <a:tr h="372936">
                <a:tc>
                  <a:txBody>
                    <a:bodyPr/>
                    <a:lstStyle/>
                    <a:p>
                      <a:pPr lvl="1" algn="l" fontAlgn="b"/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</a:rPr>
                        <a:t>Webservice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</a:rPr>
                        <a:t>untuk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</a:rPr>
                        <a:t>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</a:rPr>
                        <a:t>perpanjangan</a:t>
                      </a:r>
                      <a:r>
                        <a:rPr lang="en-ID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</a:rPr>
                        <a:t> masa </a:t>
                      </a:r>
                      <a:r>
                        <a:rPr lang="en-ID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ragmatica Light" panose="020B0403040502020204" pitchFamily="34" charset="0"/>
                        </a:rPr>
                        <a:t>tambat</a:t>
                      </a:r>
                      <a:endParaRPr lang="en-ID" sz="1400" b="0" i="0" u="none" strike="noStrike" dirty="0">
                        <a:solidFill>
                          <a:srgbClr val="000000"/>
                        </a:solidFill>
                        <a:effectLst/>
                        <a:latin typeface="Pragmatica Light" panose="020B04030405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/>
                      <a:endParaRPr lang="en-ID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Pragmatica Light" panose="020B04030405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2586917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170EDCF8-1DFF-4524-B5D8-0E2FD09D1AE1}"/>
              </a:ext>
            </a:extLst>
          </p:cNvPr>
          <p:cNvSpPr txBox="1"/>
          <p:nvPr/>
        </p:nvSpPr>
        <p:spPr>
          <a:xfrm>
            <a:off x="282616" y="4988616"/>
            <a:ext cx="1713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*</a:t>
            </a:r>
            <a:r>
              <a:rPr lang="en-US" sz="1200" dirty="0" err="1"/>
              <a:t>Menggunakan</a:t>
            </a:r>
            <a:r>
              <a:rPr lang="en-US" sz="1200" dirty="0"/>
              <a:t> WSDL</a:t>
            </a:r>
            <a:endParaRPr lang="en-ID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564E29-ED46-45D8-9AC6-B88E4A0B9B44}"/>
              </a:ext>
            </a:extLst>
          </p:cNvPr>
          <p:cNvSpPr/>
          <p:nvPr/>
        </p:nvSpPr>
        <p:spPr>
          <a:xfrm>
            <a:off x="440640" y="358001"/>
            <a:ext cx="3962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b="1" dirty="0">
                <a:solidFill>
                  <a:srgbClr val="00A9E0">
                    <a:lumMod val="75000"/>
                  </a:srgbClr>
                </a:solidFill>
                <a:latin typeface="Gotham Book" pitchFamily="2" charset="77"/>
              </a:rPr>
              <a:t>KEBUTUHAN DASAR </a:t>
            </a:r>
            <a:r>
              <a:rPr lang="en-ID" b="1" dirty="0">
                <a:solidFill>
                  <a:schemeClr val="bg2">
                    <a:lumMod val="25000"/>
                  </a:schemeClr>
                </a:solidFill>
                <a:latin typeface="Gotham Book" pitchFamily="2" charset="77"/>
              </a:rPr>
              <a:t>WEB SERVICE</a:t>
            </a:r>
            <a:endParaRPr kumimoji="0" lang="en-ID" sz="11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Gotham Book" pitchFamily="2" charset="77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725" y="4947964"/>
            <a:ext cx="3204482" cy="160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502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86564E29-ED46-45D8-9AC6-B88E4A0B9B44}"/>
              </a:ext>
            </a:extLst>
          </p:cNvPr>
          <p:cNvSpPr/>
          <p:nvPr/>
        </p:nvSpPr>
        <p:spPr>
          <a:xfrm>
            <a:off x="440640" y="358001"/>
            <a:ext cx="1705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b="1" dirty="0">
                <a:solidFill>
                  <a:srgbClr val="00A9E0">
                    <a:lumMod val="75000"/>
                  </a:srgbClr>
                </a:solidFill>
                <a:latin typeface="Gotham Book" pitchFamily="2" charset="77"/>
              </a:rPr>
              <a:t>KAMUS </a:t>
            </a:r>
            <a:r>
              <a:rPr lang="en-ID" b="1" dirty="0">
                <a:solidFill>
                  <a:schemeClr val="bg2">
                    <a:lumMod val="25000"/>
                  </a:schemeClr>
                </a:solidFill>
                <a:latin typeface="Gotham Book" pitchFamily="2" charset="77"/>
              </a:rPr>
              <a:t>DATA</a:t>
            </a:r>
            <a:endParaRPr kumimoji="0" lang="en-ID" sz="11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Gotham Book" pitchFamily="2" charset="77"/>
            </a:endParaRPr>
          </a:p>
        </p:txBody>
      </p:sp>
      <p:sp>
        <p:nvSpPr>
          <p:cNvPr id="52" name="object 2"/>
          <p:cNvSpPr txBox="1"/>
          <p:nvPr/>
        </p:nvSpPr>
        <p:spPr>
          <a:xfrm>
            <a:off x="555412" y="1153922"/>
            <a:ext cx="6107855" cy="47640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4290">
              <a:lnSpc>
                <a:spcPct val="101725"/>
              </a:lnSpc>
              <a:spcBef>
                <a:spcPts val="1470"/>
              </a:spcBef>
            </a:pPr>
            <a:r>
              <a:rPr sz="1800" b="1" spc="0" dirty="0">
                <a:latin typeface="Calibri"/>
                <a:cs typeface="Calibri"/>
              </a:rPr>
              <a:t>AP</a:t>
            </a:r>
            <a:r>
              <a:rPr sz="1800" b="1" spc="4" dirty="0">
                <a:latin typeface="Calibri"/>
                <a:cs typeface="Calibri"/>
              </a:rPr>
              <a:t> </a:t>
            </a:r>
            <a:r>
              <a:rPr sz="1800" b="1" spc="0" dirty="0">
                <a:latin typeface="Calibri"/>
                <a:cs typeface="Calibri"/>
              </a:rPr>
              <a:t>:</a:t>
            </a:r>
            <a:r>
              <a:rPr sz="1800" b="1" spc="9" dirty="0">
                <a:latin typeface="Calibri"/>
                <a:cs typeface="Calibri"/>
              </a:rPr>
              <a:t> </a:t>
            </a:r>
            <a:r>
              <a:rPr sz="1800" spc="0" dirty="0">
                <a:latin typeface="Calibri"/>
                <a:cs typeface="Calibri"/>
              </a:rPr>
              <a:t>A</a:t>
            </a:r>
            <a:r>
              <a:rPr sz="1800" spc="-4" dirty="0">
                <a:latin typeface="Calibri"/>
                <a:cs typeface="Calibri"/>
              </a:rPr>
              <a:t>g</a:t>
            </a:r>
            <a:r>
              <a:rPr sz="1800" spc="0" dirty="0">
                <a:latin typeface="Calibri"/>
                <a:cs typeface="Calibri"/>
              </a:rPr>
              <a:t>e</a:t>
            </a:r>
            <a:r>
              <a:rPr sz="1800" spc="-4" dirty="0">
                <a:latin typeface="Calibri"/>
                <a:cs typeface="Calibri"/>
              </a:rPr>
              <a:t>n</a:t>
            </a:r>
            <a:r>
              <a:rPr sz="1800" spc="0" dirty="0">
                <a:latin typeface="Calibri"/>
                <a:cs typeface="Calibri"/>
              </a:rPr>
              <a:t>t</a:t>
            </a:r>
            <a:r>
              <a:rPr sz="1800" spc="-14" dirty="0">
                <a:latin typeface="Calibri"/>
                <a:cs typeface="Calibri"/>
              </a:rPr>
              <a:t> </a:t>
            </a:r>
            <a:r>
              <a:rPr sz="1800" spc="-39" dirty="0">
                <a:latin typeface="Calibri"/>
                <a:cs typeface="Calibri"/>
              </a:rPr>
              <a:t>P</a:t>
            </a:r>
            <a:r>
              <a:rPr sz="1800" spc="0" dirty="0">
                <a:latin typeface="Calibri"/>
                <a:cs typeface="Calibri"/>
              </a:rPr>
              <a:t>el</a:t>
            </a:r>
            <a:r>
              <a:rPr sz="1800" spc="-34" dirty="0">
                <a:latin typeface="Calibri"/>
                <a:cs typeface="Calibri"/>
              </a:rPr>
              <a:t>a</a:t>
            </a:r>
            <a:r>
              <a:rPr sz="1800" spc="-25" dirty="0">
                <a:latin typeface="Calibri"/>
                <a:cs typeface="Calibri"/>
              </a:rPr>
              <a:t>y</a:t>
            </a:r>
            <a:r>
              <a:rPr sz="1800" spc="0" dirty="0">
                <a:latin typeface="Calibri"/>
                <a:cs typeface="Calibri"/>
              </a:rPr>
              <a:t>a</a:t>
            </a:r>
            <a:r>
              <a:rPr sz="1800" spc="-34" dirty="0">
                <a:latin typeface="Calibri"/>
                <a:cs typeface="Calibri"/>
              </a:rPr>
              <a:t>r</a:t>
            </a:r>
            <a:r>
              <a:rPr sz="1800" spc="0" dirty="0">
                <a:latin typeface="Calibri"/>
                <a:cs typeface="Calibri"/>
              </a:rPr>
              <a:t>an</a:t>
            </a:r>
            <a:endParaRPr sz="1800" dirty="0">
              <a:latin typeface="Calibri"/>
              <a:cs typeface="Calibri"/>
            </a:endParaRPr>
          </a:p>
          <a:p>
            <a:pPr marL="12700" marR="34290">
              <a:lnSpc>
                <a:spcPts val="2160"/>
              </a:lnSpc>
              <a:spcBef>
                <a:spcPts val="108"/>
              </a:spcBef>
            </a:pPr>
            <a:r>
              <a:rPr sz="2700" b="1" spc="0" baseline="1517" dirty="0">
                <a:latin typeface="Calibri"/>
                <a:cs typeface="Calibri"/>
              </a:rPr>
              <a:t>P</a:t>
            </a:r>
            <a:r>
              <a:rPr sz="2700" b="1" spc="4" baseline="1517" dirty="0">
                <a:latin typeface="Calibri"/>
                <a:cs typeface="Calibri"/>
              </a:rPr>
              <a:t>B</a:t>
            </a:r>
            <a:r>
              <a:rPr sz="2700" b="1" spc="0" baseline="1517" dirty="0">
                <a:latin typeface="Calibri"/>
                <a:cs typeface="Calibri"/>
              </a:rPr>
              <a:t>M</a:t>
            </a:r>
            <a:r>
              <a:rPr sz="2700" b="1" spc="14" baseline="1517" dirty="0">
                <a:latin typeface="Calibri"/>
                <a:cs typeface="Calibri"/>
              </a:rPr>
              <a:t> </a:t>
            </a:r>
            <a:r>
              <a:rPr sz="2700" b="1" spc="0" baseline="1517" dirty="0">
                <a:latin typeface="Calibri"/>
                <a:cs typeface="Calibri"/>
              </a:rPr>
              <a:t>:</a:t>
            </a:r>
            <a:r>
              <a:rPr sz="2700" b="1" spc="4" baseline="1517" dirty="0">
                <a:latin typeface="Calibri"/>
                <a:cs typeface="Calibri"/>
              </a:rPr>
              <a:t> </a:t>
            </a:r>
            <a:r>
              <a:rPr sz="2700" spc="-39" baseline="1517" dirty="0">
                <a:latin typeface="Calibri"/>
                <a:cs typeface="Calibri"/>
              </a:rPr>
              <a:t>P</a:t>
            </a:r>
            <a:r>
              <a:rPr sz="2700" spc="0" baseline="1517" dirty="0">
                <a:latin typeface="Calibri"/>
                <a:cs typeface="Calibri"/>
              </a:rPr>
              <a:t>eru</a:t>
            </a:r>
            <a:r>
              <a:rPr sz="2700" spc="4" baseline="1517" dirty="0">
                <a:latin typeface="Calibri"/>
                <a:cs typeface="Calibri"/>
              </a:rPr>
              <a:t>s</a:t>
            </a:r>
            <a:r>
              <a:rPr sz="2700" spc="0" baseline="1517" dirty="0">
                <a:latin typeface="Calibri"/>
                <a:cs typeface="Calibri"/>
              </a:rPr>
              <a:t>ah</a:t>
            </a:r>
            <a:r>
              <a:rPr sz="2700" spc="4" baseline="1517" dirty="0">
                <a:latin typeface="Calibri"/>
                <a:cs typeface="Calibri"/>
              </a:rPr>
              <a:t>a</a:t>
            </a:r>
            <a:r>
              <a:rPr sz="2700" spc="0" baseline="1517" dirty="0">
                <a:latin typeface="Calibri"/>
                <a:cs typeface="Calibri"/>
              </a:rPr>
              <a:t>an Bo</a:t>
            </a:r>
            <a:r>
              <a:rPr sz="2700" spc="4" baseline="1517" dirty="0">
                <a:latin typeface="Calibri"/>
                <a:cs typeface="Calibri"/>
              </a:rPr>
              <a:t>n</a:t>
            </a:r>
            <a:r>
              <a:rPr sz="2700" spc="0" baseline="1517" dirty="0">
                <a:latin typeface="Calibri"/>
                <a:cs typeface="Calibri"/>
              </a:rPr>
              <a:t>g</a:t>
            </a:r>
            <a:r>
              <a:rPr sz="2700" spc="-34" baseline="1517" dirty="0">
                <a:latin typeface="Calibri"/>
                <a:cs typeface="Calibri"/>
              </a:rPr>
              <a:t>k</a:t>
            </a:r>
            <a:r>
              <a:rPr sz="2700" spc="0" baseline="1517" dirty="0">
                <a:latin typeface="Calibri"/>
                <a:cs typeface="Calibri"/>
              </a:rPr>
              <a:t>ar Mu</a:t>
            </a:r>
            <a:r>
              <a:rPr sz="2700" spc="-9" baseline="1517" dirty="0">
                <a:latin typeface="Calibri"/>
                <a:cs typeface="Calibri"/>
              </a:rPr>
              <a:t>a</a:t>
            </a:r>
            <a:r>
              <a:rPr sz="2700" spc="0" baseline="1517" dirty="0">
                <a:latin typeface="Calibri"/>
                <a:cs typeface="Calibri"/>
              </a:rPr>
              <a:t>t</a:t>
            </a:r>
            <a:endParaRPr sz="1800" dirty="0">
              <a:latin typeface="Calibri"/>
              <a:cs typeface="Calibri"/>
            </a:endParaRPr>
          </a:p>
          <a:p>
            <a:pPr marL="12700" marR="34290">
              <a:lnSpc>
                <a:spcPts val="2160"/>
              </a:lnSpc>
            </a:pPr>
            <a:r>
              <a:rPr sz="2700" b="1" spc="0" baseline="1517" dirty="0">
                <a:latin typeface="Calibri"/>
                <a:cs typeface="Calibri"/>
              </a:rPr>
              <a:t>J</a:t>
            </a:r>
            <a:r>
              <a:rPr sz="2700" b="1" spc="4" baseline="1517" dirty="0">
                <a:latin typeface="Calibri"/>
                <a:cs typeface="Calibri"/>
              </a:rPr>
              <a:t>P</a:t>
            </a:r>
            <a:r>
              <a:rPr sz="2700" b="1" spc="0" baseline="1517" dirty="0">
                <a:latin typeface="Calibri"/>
                <a:cs typeface="Calibri"/>
              </a:rPr>
              <a:t>T :</a:t>
            </a:r>
            <a:r>
              <a:rPr sz="2700" b="1" spc="9" baseline="1517" dirty="0">
                <a:latin typeface="Calibri"/>
                <a:cs typeface="Calibri"/>
              </a:rPr>
              <a:t> </a:t>
            </a:r>
            <a:r>
              <a:rPr sz="2700" spc="0" baseline="1517" dirty="0">
                <a:latin typeface="Calibri"/>
                <a:cs typeface="Calibri"/>
              </a:rPr>
              <a:t>Ja</a:t>
            </a:r>
            <a:r>
              <a:rPr sz="2700" spc="4" baseline="1517" dirty="0">
                <a:latin typeface="Calibri"/>
                <a:cs typeface="Calibri"/>
              </a:rPr>
              <a:t>s</a:t>
            </a:r>
            <a:r>
              <a:rPr sz="2700" spc="0" baseline="1517" dirty="0">
                <a:latin typeface="Calibri"/>
                <a:cs typeface="Calibri"/>
              </a:rPr>
              <a:t>a</a:t>
            </a:r>
            <a:r>
              <a:rPr sz="2700" spc="-9" baseline="1517" dirty="0">
                <a:latin typeface="Calibri"/>
                <a:cs typeface="Calibri"/>
              </a:rPr>
              <a:t> </a:t>
            </a:r>
            <a:r>
              <a:rPr sz="2700" spc="-39" baseline="1517" dirty="0">
                <a:latin typeface="Calibri"/>
                <a:cs typeface="Calibri"/>
              </a:rPr>
              <a:t>P</a:t>
            </a:r>
            <a:r>
              <a:rPr sz="2700" spc="0" baseline="1517" dirty="0">
                <a:latin typeface="Calibri"/>
                <a:cs typeface="Calibri"/>
              </a:rPr>
              <a:t>e</a:t>
            </a:r>
            <a:r>
              <a:rPr sz="2700" spc="4" baseline="1517" dirty="0">
                <a:latin typeface="Calibri"/>
                <a:cs typeface="Calibri"/>
              </a:rPr>
              <a:t>n</a:t>
            </a:r>
            <a:r>
              <a:rPr sz="2700" spc="0" baseline="1517" dirty="0">
                <a:latin typeface="Calibri"/>
                <a:cs typeface="Calibri"/>
              </a:rPr>
              <a:t>g</a:t>
            </a:r>
            <a:r>
              <a:rPr sz="2700" spc="4" baseline="1517" dirty="0">
                <a:latin typeface="Calibri"/>
                <a:cs typeface="Calibri"/>
              </a:rPr>
              <a:t>u</a:t>
            </a:r>
            <a:r>
              <a:rPr sz="2700" spc="0" baseline="1517" dirty="0">
                <a:latin typeface="Calibri"/>
                <a:cs typeface="Calibri"/>
              </a:rPr>
              <a:t>rusan</a:t>
            </a:r>
            <a:r>
              <a:rPr sz="2700" spc="14" baseline="1517" dirty="0">
                <a:latin typeface="Calibri"/>
                <a:cs typeface="Calibri"/>
              </a:rPr>
              <a:t> </a:t>
            </a:r>
            <a:r>
              <a:rPr sz="2700" spc="-109" baseline="1517" dirty="0">
                <a:latin typeface="Calibri"/>
                <a:cs typeface="Calibri"/>
              </a:rPr>
              <a:t>T</a:t>
            </a:r>
            <a:r>
              <a:rPr sz="2700" spc="-39" baseline="1517" dirty="0">
                <a:latin typeface="Calibri"/>
                <a:cs typeface="Calibri"/>
              </a:rPr>
              <a:t>r</a:t>
            </a:r>
            <a:r>
              <a:rPr sz="2700" spc="0" baseline="1517" dirty="0">
                <a:latin typeface="Calibri"/>
                <a:cs typeface="Calibri"/>
              </a:rPr>
              <a:t>an</a:t>
            </a:r>
            <a:r>
              <a:rPr sz="2700" spc="4" baseline="1517" dirty="0">
                <a:latin typeface="Calibri"/>
                <a:cs typeface="Calibri"/>
              </a:rPr>
              <a:t>s</a:t>
            </a:r>
            <a:r>
              <a:rPr sz="2700" spc="0" baseline="1517" dirty="0">
                <a:latin typeface="Calibri"/>
                <a:cs typeface="Calibri"/>
              </a:rPr>
              <a:t>por</a:t>
            </a:r>
            <a:r>
              <a:rPr sz="2700" spc="-29" baseline="1517" dirty="0">
                <a:latin typeface="Calibri"/>
                <a:cs typeface="Calibri"/>
              </a:rPr>
              <a:t>t</a:t>
            </a:r>
            <a:r>
              <a:rPr sz="2700" spc="0" baseline="1517" dirty="0">
                <a:latin typeface="Calibri"/>
                <a:cs typeface="Calibri"/>
              </a:rPr>
              <a:t>a</a:t>
            </a:r>
            <a:r>
              <a:rPr sz="2700" spc="4" baseline="1517" dirty="0">
                <a:latin typeface="Calibri"/>
                <a:cs typeface="Calibri"/>
              </a:rPr>
              <a:t>s</a:t>
            </a:r>
            <a:r>
              <a:rPr sz="2700" spc="0" baseline="1517" dirty="0">
                <a:latin typeface="Calibri"/>
                <a:cs typeface="Calibri"/>
              </a:rPr>
              <a:t>i</a:t>
            </a:r>
            <a:endParaRPr sz="1800" dirty="0">
              <a:latin typeface="Calibri"/>
              <a:cs typeface="Calibri"/>
            </a:endParaRPr>
          </a:p>
          <a:p>
            <a:pPr marL="12700" marR="34290">
              <a:lnSpc>
                <a:spcPts val="2160"/>
              </a:lnSpc>
            </a:pPr>
            <a:r>
              <a:rPr lang="en-US" sz="2700" b="1" baseline="1517" dirty="0">
                <a:cs typeface="Calibri"/>
              </a:rPr>
              <a:t>RPK</a:t>
            </a:r>
            <a:r>
              <a:rPr lang="en-US" sz="2700" b="1" spc="4" baseline="1517" dirty="0">
                <a:cs typeface="Calibri"/>
              </a:rPr>
              <a:t> </a:t>
            </a:r>
            <a:r>
              <a:rPr lang="en-US" sz="2700" baseline="1517" dirty="0">
                <a:cs typeface="Calibri"/>
              </a:rPr>
              <a:t>:</a:t>
            </a:r>
            <a:r>
              <a:rPr lang="en-US" sz="2700" spc="9" baseline="1517" dirty="0">
                <a:cs typeface="Calibri"/>
              </a:rPr>
              <a:t> </a:t>
            </a:r>
            <a:r>
              <a:rPr lang="en-US" sz="2700" spc="-44" baseline="1517" dirty="0" err="1">
                <a:cs typeface="Calibri"/>
              </a:rPr>
              <a:t>R</a:t>
            </a:r>
            <a:r>
              <a:rPr lang="en-US" sz="2700" baseline="1517" dirty="0" err="1">
                <a:cs typeface="Calibri"/>
              </a:rPr>
              <a:t>en</a:t>
            </a:r>
            <a:r>
              <a:rPr lang="en-US" sz="2700" spc="-14" baseline="1517" dirty="0" err="1">
                <a:cs typeface="Calibri"/>
              </a:rPr>
              <a:t>c</a:t>
            </a:r>
            <a:r>
              <a:rPr lang="en-US" sz="2700" baseline="1517" dirty="0" err="1">
                <a:cs typeface="Calibri"/>
              </a:rPr>
              <a:t>ana</a:t>
            </a:r>
            <a:r>
              <a:rPr lang="en-US" sz="2700" spc="29" baseline="1517" dirty="0">
                <a:cs typeface="Calibri"/>
              </a:rPr>
              <a:t> </a:t>
            </a:r>
            <a:r>
              <a:rPr lang="en-US" sz="2700" spc="-44" baseline="1517" dirty="0" err="1">
                <a:cs typeface="Calibri"/>
              </a:rPr>
              <a:t>P</a:t>
            </a:r>
            <a:r>
              <a:rPr lang="en-US" sz="2700" baseline="1517" dirty="0" err="1">
                <a:cs typeface="Calibri"/>
              </a:rPr>
              <a:t>eng</a:t>
            </a:r>
            <a:r>
              <a:rPr lang="en-US" sz="2700" spc="-4" baseline="1517" dirty="0" err="1">
                <a:cs typeface="Calibri"/>
              </a:rPr>
              <a:t>o</a:t>
            </a:r>
            <a:r>
              <a:rPr lang="en-US" sz="2700" baseline="1517" dirty="0" err="1">
                <a:cs typeface="Calibri"/>
              </a:rPr>
              <a:t>pe</a:t>
            </a:r>
            <a:r>
              <a:rPr lang="en-US" sz="2700" spc="-34" baseline="1517" dirty="0" err="1">
                <a:cs typeface="Calibri"/>
              </a:rPr>
              <a:t>r</a:t>
            </a:r>
            <a:r>
              <a:rPr lang="en-US" sz="2700" baseline="1517" dirty="0" err="1">
                <a:cs typeface="Calibri"/>
              </a:rPr>
              <a:t>asian</a:t>
            </a:r>
            <a:r>
              <a:rPr lang="en-US" sz="2700" baseline="1517" dirty="0">
                <a:cs typeface="Calibri"/>
              </a:rPr>
              <a:t> </a:t>
            </a:r>
            <a:r>
              <a:rPr lang="en-US" sz="2700" spc="-25" baseline="1517" dirty="0" err="1">
                <a:cs typeface="Calibri"/>
              </a:rPr>
              <a:t>K</a:t>
            </a:r>
            <a:r>
              <a:rPr lang="en-US" sz="2700" baseline="1517" dirty="0" err="1">
                <a:cs typeface="Calibri"/>
              </a:rPr>
              <a:t>apal</a:t>
            </a:r>
            <a:endParaRPr lang="en-US" sz="2700" baseline="1517" dirty="0">
              <a:cs typeface="Calibri"/>
            </a:endParaRPr>
          </a:p>
          <a:p>
            <a:pPr marL="12700" marR="34290">
              <a:lnSpc>
                <a:spcPts val="2160"/>
              </a:lnSpc>
            </a:pPr>
            <a:r>
              <a:rPr lang="en-US" sz="2700" b="1" baseline="1517" dirty="0">
                <a:cs typeface="Calibri"/>
              </a:rPr>
              <a:t>P</a:t>
            </a:r>
            <a:r>
              <a:rPr lang="en-US" sz="2700" b="1" spc="4" baseline="1517" dirty="0">
                <a:cs typeface="Calibri"/>
              </a:rPr>
              <a:t>K</a:t>
            </a:r>
            <a:r>
              <a:rPr lang="en-US" sz="2700" b="1" baseline="1517" dirty="0">
                <a:cs typeface="Calibri"/>
              </a:rPr>
              <a:t>K</a:t>
            </a:r>
            <a:r>
              <a:rPr lang="en-US" sz="2700" b="1" spc="9" baseline="1517" dirty="0">
                <a:cs typeface="Calibri"/>
              </a:rPr>
              <a:t> </a:t>
            </a:r>
            <a:r>
              <a:rPr lang="en-US" sz="2700" baseline="1517" dirty="0">
                <a:cs typeface="Calibri"/>
              </a:rPr>
              <a:t>:</a:t>
            </a:r>
            <a:r>
              <a:rPr lang="en-US" sz="2700" spc="9" baseline="1517" dirty="0">
                <a:cs typeface="Calibri"/>
              </a:rPr>
              <a:t> </a:t>
            </a:r>
            <a:r>
              <a:rPr lang="en-US" sz="2700" spc="-39" baseline="1517" dirty="0" err="1">
                <a:cs typeface="Calibri"/>
              </a:rPr>
              <a:t>P</a:t>
            </a:r>
            <a:r>
              <a:rPr lang="en-US" sz="2700" baseline="1517" dirty="0" err="1">
                <a:cs typeface="Calibri"/>
              </a:rPr>
              <a:t>em</a:t>
            </a:r>
            <a:r>
              <a:rPr lang="en-US" sz="2700" spc="9" baseline="1517" dirty="0" err="1">
                <a:cs typeface="Calibri"/>
              </a:rPr>
              <a:t>b</a:t>
            </a:r>
            <a:r>
              <a:rPr lang="en-US" sz="2700" baseline="1517" dirty="0" err="1">
                <a:cs typeface="Calibri"/>
              </a:rPr>
              <a:t>er</a:t>
            </a:r>
            <a:r>
              <a:rPr lang="en-US" sz="2700" spc="-4" baseline="1517" dirty="0" err="1">
                <a:cs typeface="Calibri"/>
              </a:rPr>
              <a:t>i</a:t>
            </a:r>
            <a:r>
              <a:rPr lang="en-US" sz="2700" spc="-25" baseline="1517" dirty="0" err="1">
                <a:cs typeface="Calibri"/>
              </a:rPr>
              <a:t>t</a:t>
            </a:r>
            <a:r>
              <a:rPr lang="en-US" sz="2700" baseline="1517" dirty="0" err="1">
                <a:cs typeface="Calibri"/>
              </a:rPr>
              <a:t>ah</a:t>
            </a:r>
            <a:r>
              <a:rPr lang="en-US" sz="2700" spc="4" baseline="1517" dirty="0" err="1">
                <a:cs typeface="Calibri"/>
              </a:rPr>
              <a:t>u</a:t>
            </a:r>
            <a:r>
              <a:rPr lang="en-US" sz="2700" baseline="1517" dirty="0" err="1">
                <a:cs typeface="Calibri"/>
              </a:rPr>
              <a:t>an</a:t>
            </a:r>
            <a:r>
              <a:rPr lang="en-US" sz="2700" spc="19" baseline="1517" dirty="0">
                <a:cs typeface="Calibri"/>
              </a:rPr>
              <a:t> </a:t>
            </a:r>
            <a:r>
              <a:rPr lang="en-US" sz="2700" spc="-34" baseline="1517" dirty="0" err="1">
                <a:cs typeface="Calibri"/>
              </a:rPr>
              <a:t>K</a:t>
            </a:r>
            <a:r>
              <a:rPr lang="en-US" sz="2700" baseline="1517" dirty="0" err="1">
                <a:cs typeface="Calibri"/>
              </a:rPr>
              <a:t>e</a:t>
            </a:r>
            <a:r>
              <a:rPr lang="en-US" sz="2700" spc="4" baseline="1517" dirty="0" err="1">
                <a:cs typeface="Calibri"/>
              </a:rPr>
              <a:t>d</a:t>
            </a:r>
            <a:r>
              <a:rPr lang="en-US" sz="2700" spc="-9" baseline="1517" dirty="0" err="1">
                <a:cs typeface="Calibri"/>
              </a:rPr>
              <a:t>a</a:t>
            </a:r>
            <a:r>
              <a:rPr lang="en-US" sz="2700" spc="-25" baseline="1517" dirty="0" err="1">
                <a:cs typeface="Calibri"/>
              </a:rPr>
              <a:t>t</a:t>
            </a:r>
            <a:r>
              <a:rPr lang="en-US" sz="2700" baseline="1517" dirty="0" err="1">
                <a:cs typeface="Calibri"/>
              </a:rPr>
              <a:t>an</a:t>
            </a:r>
            <a:r>
              <a:rPr lang="en-US" sz="2700" spc="-25" baseline="1517" dirty="0" err="1">
                <a:cs typeface="Calibri"/>
              </a:rPr>
              <a:t>g</a:t>
            </a:r>
            <a:r>
              <a:rPr lang="en-US" sz="2700" baseline="1517" dirty="0" err="1">
                <a:cs typeface="Calibri"/>
              </a:rPr>
              <a:t>an</a:t>
            </a:r>
            <a:r>
              <a:rPr lang="en-US" sz="2700" spc="19" baseline="1517" dirty="0">
                <a:cs typeface="Calibri"/>
              </a:rPr>
              <a:t> </a:t>
            </a:r>
            <a:r>
              <a:rPr lang="en-US" sz="2700" spc="-25" baseline="1517" dirty="0" err="1">
                <a:cs typeface="Calibri"/>
              </a:rPr>
              <a:t>K</a:t>
            </a:r>
            <a:r>
              <a:rPr lang="en-US" sz="2700" baseline="1517" dirty="0" err="1">
                <a:cs typeface="Calibri"/>
              </a:rPr>
              <a:t>ap</a:t>
            </a:r>
            <a:r>
              <a:rPr lang="en-US" sz="2700" spc="4" baseline="1517" dirty="0" err="1">
                <a:cs typeface="Calibri"/>
              </a:rPr>
              <a:t>a</a:t>
            </a:r>
            <a:r>
              <a:rPr lang="en-US" sz="2700" baseline="1517" dirty="0" err="1">
                <a:cs typeface="Calibri"/>
              </a:rPr>
              <a:t>l</a:t>
            </a:r>
            <a:endParaRPr lang="en-US" sz="2700" b="1" spc="0" baseline="1517" dirty="0">
              <a:latin typeface="Calibri"/>
              <a:cs typeface="Calibri"/>
            </a:endParaRPr>
          </a:p>
          <a:p>
            <a:pPr marL="12700" marR="34290">
              <a:lnSpc>
                <a:spcPts val="2160"/>
              </a:lnSpc>
            </a:pPr>
            <a:r>
              <a:rPr lang="fi-FI" sz="2700" b="1" baseline="1517" dirty="0">
                <a:cs typeface="Calibri"/>
              </a:rPr>
              <a:t>S</a:t>
            </a:r>
            <a:r>
              <a:rPr lang="fi-FI" sz="2700" b="1" spc="4" baseline="1517" dirty="0">
                <a:cs typeface="Calibri"/>
              </a:rPr>
              <a:t>P</a:t>
            </a:r>
            <a:r>
              <a:rPr lang="fi-FI" sz="2700" b="1" baseline="1517" dirty="0">
                <a:cs typeface="Calibri"/>
              </a:rPr>
              <a:t>M</a:t>
            </a:r>
            <a:r>
              <a:rPr lang="fi-FI" sz="2700" b="1" spc="9" baseline="1517" dirty="0">
                <a:cs typeface="Calibri"/>
              </a:rPr>
              <a:t> </a:t>
            </a:r>
            <a:r>
              <a:rPr lang="fi-FI" sz="2700" baseline="1517" dirty="0">
                <a:cs typeface="Calibri"/>
              </a:rPr>
              <a:t>:</a:t>
            </a:r>
            <a:r>
              <a:rPr lang="fi-FI" sz="2700" spc="9" baseline="1517" dirty="0">
                <a:cs typeface="Calibri"/>
              </a:rPr>
              <a:t> </a:t>
            </a:r>
            <a:r>
              <a:rPr lang="fi-FI" sz="2700" baseline="1517" dirty="0">
                <a:cs typeface="Calibri"/>
              </a:rPr>
              <a:t>Su</a:t>
            </a:r>
            <a:r>
              <a:rPr lang="fi-FI" sz="2700" spc="-34" baseline="1517" dirty="0">
                <a:cs typeface="Calibri"/>
              </a:rPr>
              <a:t>r</a:t>
            </a:r>
            <a:r>
              <a:rPr lang="fi-FI" sz="2700" spc="-9" baseline="1517" dirty="0">
                <a:cs typeface="Calibri"/>
              </a:rPr>
              <a:t>a</a:t>
            </a:r>
            <a:r>
              <a:rPr lang="fi-FI" sz="2700" baseline="1517" dirty="0">
                <a:cs typeface="Calibri"/>
              </a:rPr>
              <a:t>t</a:t>
            </a:r>
            <a:r>
              <a:rPr lang="fi-FI" sz="2700" spc="-9" baseline="1517" dirty="0">
                <a:cs typeface="Calibri"/>
              </a:rPr>
              <a:t> </a:t>
            </a:r>
            <a:r>
              <a:rPr lang="fi-FI" sz="2700" spc="-39" baseline="1517" dirty="0">
                <a:cs typeface="Calibri"/>
              </a:rPr>
              <a:t>P</a:t>
            </a:r>
            <a:r>
              <a:rPr lang="fi-FI" sz="2700" baseline="1517" dirty="0">
                <a:cs typeface="Calibri"/>
              </a:rPr>
              <a:t>e</a:t>
            </a:r>
            <a:r>
              <a:rPr lang="fi-FI" sz="2700" spc="-34" baseline="1517" dirty="0">
                <a:cs typeface="Calibri"/>
              </a:rPr>
              <a:t>r</a:t>
            </a:r>
            <a:r>
              <a:rPr lang="fi-FI" sz="2700" baseline="1517" dirty="0">
                <a:cs typeface="Calibri"/>
              </a:rPr>
              <a:t>se</a:t>
            </a:r>
            <a:r>
              <a:rPr lang="fi-FI" sz="2700" spc="-4" baseline="1517" dirty="0">
                <a:cs typeface="Calibri"/>
              </a:rPr>
              <a:t>t</a:t>
            </a:r>
            <a:r>
              <a:rPr lang="fi-FI" sz="2700" baseline="1517" dirty="0">
                <a:cs typeface="Calibri"/>
              </a:rPr>
              <a:t>uj</a:t>
            </a:r>
            <a:r>
              <a:rPr lang="fi-FI" sz="2700" spc="4" baseline="1517" dirty="0">
                <a:cs typeface="Calibri"/>
              </a:rPr>
              <a:t>u</a:t>
            </a:r>
            <a:r>
              <a:rPr lang="fi-FI" sz="2700" baseline="1517" dirty="0">
                <a:cs typeface="Calibri"/>
              </a:rPr>
              <a:t>an</a:t>
            </a:r>
            <a:r>
              <a:rPr lang="fi-FI" sz="2700" spc="19" baseline="1517" dirty="0">
                <a:cs typeface="Calibri"/>
              </a:rPr>
              <a:t> </a:t>
            </a:r>
            <a:r>
              <a:rPr lang="fi-FI" sz="2700" spc="-25" baseline="1517" dirty="0">
                <a:cs typeface="Calibri"/>
              </a:rPr>
              <a:t>K</a:t>
            </a:r>
            <a:r>
              <a:rPr lang="fi-FI" sz="2700" baseline="1517" dirty="0">
                <a:cs typeface="Calibri"/>
              </a:rPr>
              <a:t>ap</a:t>
            </a:r>
            <a:r>
              <a:rPr lang="fi-FI" sz="2700" spc="4" baseline="1517" dirty="0">
                <a:cs typeface="Calibri"/>
              </a:rPr>
              <a:t>a</a:t>
            </a:r>
            <a:r>
              <a:rPr lang="fi-FI" sz="2700" baseline="1517" dirty="0">
                <a:cs typeface="Calibri"/>
              </a:rPr>
              <a:t>l Mas</a:t>
            </a:r>
            <a:r>
              <a:rPr lang="fi-FI" sz="2700" spc="4" baseline="1517" dirty="0">
                <a:cs typeface="Calibri"/>
              </a:rPr>
              <a:t>u</a:t>
            </a:r>
            <a:r>
              <a:rPr lang="fi-FI" sz="2700" baseline="1517" dirty="0">
                <a:cs typeface="Calibri"/>
              </a:rPr>
              <a:t>k</a:t>
            </a:r>
            <a:endParaRPr lang="fi-FI" dirty="0">
              <a:cs typeface="Calibri"/>
            </a:endParaRPr>
          </a:p>
          <a:p>
            <a:pPr marL="12700" marR="34290">
              <a:lnSpc>
                <a:spcPts val="2160"/>
              </a:lnSpc>
            </a:pPr>
            <a:r>
              <a:rPr lang="en-US" sz="2700" b="1" baseline="1517" dirty="0">
                <a:cs typeface="Calibri"/>
              </a:rPr>
              <a:t>RKBM</a:t>
            </a:r>
            <a:r>
              <a:rPr lang="en-US" sz="2700" b="1" spc="19" baseline="1517" dirty="0">
                <a:cs typeface="Calibri"/>
              </a:rPr>
              <a:t> </a:t>
            </a:r>
            <a:r>
              <a:rPr lang="en-US" sz="2700" baseline="1517" dirty="0">
                <a:cs typeface="Calibri"/>
              </a:rPr>
              <a:t>:</a:t>
            </a:r>
            <a:r>
              <a:rPr lang="en-US" sz="2700" spc="9" baseline="1517" dirty="0">
                <a:cs typeface="Calibri"/>
              </a:rPr>
              <a:t> </a:t>
            </a:r>
            <a:r>
              <a:rPr lang="en-US" sz="2700" spc="-39" baseline="1517" dirty="0" err="1">
                <a:cs typeface="Calibri"/>
              </a:rPr>
              <a:t>R</a:t>
            </a:r>
            <a:r>
              <a:rPr lang="en-US" sz="2700" baseline="1517" dirty="0" err="1">
                <a:cs typeface="Calibri"/>
              </a:rPr>
              <a:t>e</a:t>
            </a:r>
            <a:r>
              <a:rPr lang="en-US" sz="2700" spc="4" baseline="1517" dirty="0" err="1">
                <a:cs typeface="Calibri"/>
              </a:rPr>
              <a:t>n</a:t>
            </a:r>
            <a:r>
              <a:rPr lang="en-US" sz="2700" spc="-19" baseline="1517" dirty="0" err="1">
                <a:cs typeface="Calibri"/>
              </a:rPr>
              <a:t>c</a:t>
            </a:r>
            <a:r>
              <a:rPr lang="en-US" sz="2700" baseline="1517" dirty="0" err="1">
                <a:cs typeface="Calibri"/>
              </a:rPr>
              <a:t>ana</a:t>
            </a:r>
            <a:r>
              <a:rPr lang="en-US" sz="2700" spc="19" baseline="1517" dirty="0">
                <a:cs typeface="Calibri"/>
              </a:rPr>
              <a:t> </a:t>
            </a:r>
            <a:r>
              <a:rPr lang="en-US" sz="2700" spc="-34" baseline="1517" dirty="0" err="1">
                <a:cs typeface="Calibri"/>
              </a:rPr>
              <a:t>K</a:t>
            </a:r>
            <a:r>
              <a:rPr lang="en-US" sz="2700" baseline="1517" dirty="0" err="1">
                <a:cs typeface="Calibri"/>
              </a:rPr>
              <a:t>erja</a:t>
            </a:r>
            <a:r>
              <a:rPr lang="en-US" sz="2700" spc="4" baseline="1517" dirty="0">
                <a:cs typeface="Calibri"/>
              </a:rPr>
              <a:t> </a:t>
            </a:r>
            <a:r>
              <a:rPr lang="en-US" sz="2700" baseline="1517" dirty="0" err="1">
                <a:cs typeface="Calibri"/>
              </a:rPr>
              <a:t>Bo</a:t>
            </a:r>
            <a:r>
              <a:rPr lang="en-US" sz="2700" spc="4" baseline="1517" dirty="0" err="1">
                <a:cs typeface="Calibri"/>
              </a:rPr>
              <a:t>n</a:t>
            </a:r>
            <a:r>
              <a:rPr lang="en-US" sz="2700" baseline="1517" dirty="0" err="1">
                <a:cs typeface="Calibri"/>
              </a:rPr>
              <a:t>g</a:t>
            </a:r>
            <a:r>
              <a:rPr lang="en-US" sz="2700" spc="-34" baseline="1517" dirty="0" err="1">
                <a:cs typeface="Calibri"/>
              </a:rPr>
              <a:t>k</a:t>
            </a:r>
            <a:r>
              <a:rPr lang="en-US" sz="2700" baseline="1517" dirty="0" err="1">
                <a:cs typeface="Calibri"/>
              </a:rPr>
              <a:t>ar</a:t>
            </a:r>
            <a:r>
              <a:rPr lang="en-US" sz="2700" baseline="1517" dirty="0">
                <a:cs typeface="Calibri"/>
              </a:rPr>
              <a:t> </a:t>
            </a:r>
            <a:r>
              <a:rPr lang="en-US" sz="2700" baseline="1517" dirty="0" err="1">
                <a:cs typeface="Calibri"/>
              </a:rPr>
              <a:t>Mu</a:t>
            </a:r>
            <a:r>
              <a:rPr lang="en-US" sz="2700" spc="-9" baseline="1517" dirty="0" err="1">
                <a:cs typeface="Calibri"/>
              </a:rPr>
              <a:t>a</a:t>
            </a:r>
            <a:r>
              <a:rPr lang="en-US" sz="2700" baseline="1517" dirty="0" err="1">
                <a:cs typeface="Calibri"/>
              </a:rPr>
              <a:t>t</a:t>
            </a:r>
            <a:endParaRPr lang="en-US" dirty="0">
              <a:cs typeface="Calibri"/>
            </a:endParaRPr>
          </a:p>
          <a:p>
            <a:pPr marL="12700" marR="34290">
              <a:lnSpc>
                <a:spcPts val="2160"/>
              </a:lnSpc>
            </a:pPr>
            <a:r>
              <a:rPr lang="en-US" sz="2700" b="1" baseline="1517" dirty="0">
                <a:latin typeface="Calibri"/>
                <a:cs typeface="Calibri"/>
              </a:rPr>
              <a:t>RPKOP : </a:t>
            </a:r>
            <a:r>
              <a:rPr lang="en-US" sz="2700" baseline="1517" dirty="0" err="1">
                <a:latin typeface="Calibri"/>
                <a:cs typeface="Calibri"/>
              </a:rPr>
              <a:t>Rencana</a:t>
            </a:r>
            <a:r>
              <a:rPr lang="en-US" sz="2700" baseline="1517" dirty="0">
                <a:latin typeface="Calibri"/>
                <a:cs typeface="Calibri"/>
              </a:rPr>
              <a:t> </a:t>
            </a:r>
            <a:r>
              <a:rPr lang="en-US" sz="2700" baseline="1517" dirty="0" err="1">
                <a:latin typeface="Calibri"/>
                <a:cs typeface="Calibri"/>
              </a:rPr>
              <a:t>Penambatan</a:t>
            </a:r>
            <a:r>
              <a:rPr lang="en-US" sz="2700" baseline="1517" dirty="0">
                <a:latin typeface="Calibri"/>
                <a:cs typeface="Calibri"/>
              </a:rPr>
              <a:t> </a:t>
            </a:r>
            <a:r>
              <a:rPr lang="en-US" sz="2700" baseline="1517" dirty="0" err="1">
                <a:latin typeface="Calibri"/>
                <a:cs typeface="Calibri"/>
              </a:rPr>
              <a:t>Kapal&amp;Operation</a:t>
            </a:r>
            <a:r>
              <a:rPr lang="en-US" sz="2700" dirty="0">
                <a:latin typeface="Calibri"/>
                <a:cs typeface="Calibri"/>
              </a:rPr>
              <a:t> </a:t>
            </a:r>
            <a:r>
              <a:rPr lang="en-US" sz="2700" baseline="1517" dirty="0">
                <a:latin typeface="Calibri"/>
                <a:cs typeface="Calibri"/>
              </a:rPr>
              <a:t>Planning</a:t>
            </a:r>
            <a:endParaRPr sz="2700" baseline="1517" dirty="0">
              <a:latin typeface="Calibri"/>
              <a:cs typeface="Calibri"/>
            </a:endParaRPr>
          </a:p>
          <a:p>
            <a:pPr marL="12700" marR="34290">
              <a:lnSpc>
                <a:spcPts val="2160"/>
              </a:lnSpc>
            </a:pPr>
            <a:r>
              <a:rPr lang="en-US" b="1" dirty="0">
                <a:cs typeface="Calibri"/>
              </a:rPr>
              <a:t>PPKB :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Permintaan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Pelayanan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Kapal</a:t>
            </a:r>
            <a:r>
              <a:rPr lang="en-US" dirty="0">
                <a:cs typeface="Calibri"/>
              </a:rPr>
              <a:t> &amp; </a:t>
            </a:r>
            <a:r>
              <a:rPr lang="en-US" dirty="0" err="1">
                <a:cs typeface="Calibri"/>
              </a:rPr>
              <a:t>Barang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ts val="2160"/>
              </a:lnSpc>
            </a:pPr>
            <a:r>
              <a:rPr sz="2700" b="1" spc="0" baseline="1517" dirty="0">
                <a:latin typeface="Calibri"/>
                <a:cs typeface="Calibri"/>
              </a:rPr>
              <a:t>RPK</a:t>
            </a:r>
            <a:r>
              <a:rPr sz="2700" b="1" spc="-9" baseline="1517" dirty="0">
                <a:latin typeface="Calibri"/>
                <a:cs typeface="Calibri"/>
              </a:rPr>
              <a:t>R</a:t>
            </a:r>
            <a:r>
              <a:rPr sz="2700" b="1" spc="0" baseline="1517" dirty="0">
                <a:latin typeface="Calibri"/>
                <a:cs typeface="Calibri"/>
              </a:rPr>
              <a:t>O </a:t>
            </a:r>
            <a:r>
              <a:rPr sz="2700" spc="0" baseline="1517" dirty="0">
                <a:latin typeface="Calibri"/>
                <a:cs typeface="Calibri"/>
              </a:rPr>
              <a:t>:</a:t>
            </a:r>
            <a:r>
              <a:rPr sz="2700" spc="9" baseline="1517" dirty="0">
                <a:latin typeface="Calibri"/>
                <a:cs typeface="Calibri"/>
              </a:rPr>
              <a:t> </a:t>
            </a:r>
            <a:r>
              <a:rPr sz="2700" spc="-39" baseline="1517" dirty="0">
                <a:latin typeface="Calibri"/>
                <a:cs typeface="Calibri"/>
              </a:rPr>
              <a:t>R</a:t>
            </a:r>
            <a:r>
              <a:rPr sz="2700" spc="0" baseline="1517" dirty="0">
                <a:latin typeface="Calibri"/>
                <a:cs typeface="Calibri"/>
              </a:rPr>
              <a:t>e</a:t>
            </a:r>
            <a:r>
              <a:rPr sz="2700" spc="4" baseline="1517" dirty="0">
                <a:latin typeface="Calibri"/>
                <a:cs typeface="Calibri"/>
              </a:rPr>
              <a:t>n</a:t>
            </a:r>
            <a:r>
              <a:rPr sz="2700" spc="-19" baseline="1517" dirty="0">
                <a:latin typeface="Calibri"/>
                <a:cs typeface="Calibri"/>
              </a:rPr>
              <a:t>c</a:t>
            </a:r>
            <a:r>
              <a:rPr sz="2700" spc="0" baseline="1517" dirty="0">
                <a:latin typeface="Calibri"/>
                <a:cs typeface="Calibri"/>
              </a:rPr>
              <a:t>ana</a:t>
            </a:r>
            <a:r>
              <a:rPr sz="2700" spc="34" baseline="1517" dirty="0">
                <a:latin typeface="Calibri"/>
                <a:cs typeface="Calibri"/>
              </a:rPr>
              <a:t> </a:t>
            </a:r>
            <a:r>
              <a:rPr sz="2700" spc="-39" baseline="1517" dirty="0">
                <a:latin typeface="Calibri"/>
                <a:cs typeface="Calibri"/>
              </a:rPr>
              <a:t>P</a:t>
            </a:r>
            <a:r>
              <a:rPr sz="2700" spc="0" baseline="1517" dirty="0">
                <a:latin typeface="Calibri"/>
                <a:cs typeface="Calibri"/>
              </a:rPr>
              <a:t>e</a:t>
            </a:r>
            <a:r>
              <a:rPr sz="2700" spc="4" baseline="1517" dirty="0">
                <a:latin typeface="Calibri"/>
                <a:cs typeface="Calibri"/>
              </a:rPr>
              <a:t>n</a:t>
            </a:r>
            <a:r>
              <a:rPr sz="2700" spc="0" baseline="1517" dirty="0">
                <a:latin typeface="Calibri"/>
                <a:cs typeface="Calibri"/>
              </a:rPr>
              <a:t>am</a:t>
            </a:r>
            <a:r>
              <a:rPr sz="2700" spc="4" baseline="1517" dirty="0">
                <a:latin typeface="Calibri"/>
                <a:cs typeface="Calibri"/>
              </a:rPr>
              <a:t>b</a:t>
            </a:r>
            <a:r>
              <a:rPr sz="2700" spc="-9" baseline="1517" dirty="0">
                <a:latin typeface="Calibri"/>
                <a:cs typeface="Calibri"/>
              </a:rPr>
              <a:t>a</a:t>
            </a:r>
            <a:r>
              <a:rPr sz="2700" spc="-25" baseline="1517" dirty="0">
                <a:latin typeface="Calibri"/>
                <a:cs typeface="Calibri"/>
              </a:rPr>
              <a:t>t</a:t>
            </a:r>
            <a:r>
              <a:rPr sz="2700" spc="0" baseline="1517" dirty="0">
                <a:latin typeface="Calibri"/>
                <a:cs typeface="Calibri"/>
              </a:rPr>
              <a:t>an</a:t>
            </a:r>
            <a:r>
              <a:rPr sz="2700" spc="9" baseline="1517" dirty="0">
                <a:latin typeface="Calibri"/>
                <a:cs typeface="Calibri"/>
              </a:rPr>
              <a:t> </a:t>
            </a:r>
            <a:r>
              <a:rPr sz="2700" spc="-25" baseline="1517" dirty="0">
                <a:latin typeface="Calibri"/>
                <a:cs typeface="Calibri"/>
              </a:rPr>
              <a:t>K</a:t>
            </a:r>
            <a:r>
              <a:rPr sz="2700" spc="0" baseline="1517" dirty="0">
                <a:latin typeface="Calibri"/>
                <a:cs typeface="Calibri"/>
              </a:rPr>
              <a:t>ap</a:t>
            </a:r>
            <a:r>
              <a:rPr sz="2700" spc="4" baseline="1517" dirty="0">
                <a:latin typeface="Calibri"/>
                <a:cs typeface="Calibri"/>
              </a:rPr>
              <a:t>a</a:t>
            </a:r>
            <a:r>
              <a:rPr sz="2700" spc="0" baseline="1517" dirty="0">
                <a:latin typeface="Calibri"/>
                <a:cs typeface="Calibri"/>
              </a:rPr>
              <a:t>l</a:t>
            </a:r>
            <a:r>
              <a:rPr sz="2700" spc="-4" baseline="1517" dirty="0">
                <a:latin typeface="Calibri"/>
                <a:cs typeface="Calibri"/>
              </a:rPr>
              <a:t> </a:t>
            </a:r>
            <a:r>
              <a:rPr sz="2700" spc="0" baseline="1517" dirty="0">
                <a:latin typeface="Calibri"/>
                <a:cs typeface="Calibri"/>
              </a:rPr>
              <a:t>&amp;</a:t>
            </a:r>
            <a:r>
              <a:rPr sz="2700" spc="9" baseline="1517" dirty="0">
                <a:latin typeface="Calibri"/>
                <a:cs typeface="Calibri"/>
              </a:rPr>
              <a:t> </a:t>
            </a:r>
            <a:r>
              <a:rPr sz="2700" spc="-39" baseline="1517" dirty="0">
                <a:latin typeface="Calibri"/>
                <a:cs typeface="Calibri"/>
              </a:rPr>
              <a:t>R</a:t>
            </a:r>
            <a:r>
              <a:rPr sz="2700" spc="0" baseline="1517" dirty="0">
                <a:latin typeface="Calibri"/>
                <a:cs typeface="Calibri"/>
              </a:rPr>
              <a:t>e</a:t>
            </a:r>
            <a:r>
              <a:rPr sz="2700" spc="4" baseline="1517" dirty="0">
                <a:latin typeface="Calibri"/>
                <a:cs typeface="Calibri"/>
              </a:rPr>
              <a:t>n</a:t>
            </a:r>
            <a:r>
              <a:rPr sz="2700" spc="-19" baseline="1517" dirty="0">
                <a:latin typeface="Calibri"/>
                <a:cs typeface="Calibri"/>
              </a:rPr>
              <a:t>c</a:t>
            </a:r>
            <a:r>
              <a:rPr sz="2700" spc="0" baseline="1517" dirty="0">
                <a:latin typeface="Calibri"/>
                <a:cs typeface="Calibri"/>
              </a:rPr>
              <a:t>ana</a:t>
            </a:r>
            <a:r>
              <a:rPr sz="2700" spc="19" baseline="1517" dirty="0">
                <a:latin typeface="Calibri"/>
                <a:cs typeface="Calibri"/>
              </a:rPr>
              <a:t> </a:t>
            </a:r>
            <a:r>
              <a:rPr sz="2700" spc="0" baseline="1517" dirty="0">
                <a:latin typeface="Calibri"/>
                <a:cs typeface="Calibri"/>
              </a:rPr>
              <a:t>Ope</a:t>
            </a:r>
            <a:r>
              <a:rPr sz="2700" spc="-34" baseline="1517" dirty="0">
                <a:latin typeface="Calibri"/>
                <a:cs typeface="Calibri"/>
              </a:rPr>
              <a:t>r</a:t>
            </a:r>
            <a:r>
              <a:rPr sz="2700" spc="0" baseline="1517" dirty="0">
                <a:latin typeface="Calibri"/>
                <a:cs typeface="Calibri"/>
              </a:rPr>
              <a:t>a</a:t>
            </a:r>
            <a:r>
              <a:rPr sz="2700" spc="4" baseline="1517" dirty="0">
                <a:latin typeface="Calibri"/>
                <a:cs typeface="Calibri"/>
              </a:rPr>
              <a:t>s</a:t>
            </a:r>
            <a:r>
              <a:rPr sz="2700" spc="0" baseline="1517" dirty="0">
                <a:latin typeface="Calibri"/>
                <a:cs typeface="Calibri"/>
              </a:rPr>
              <a:t>i</a:t>
            </a:r>
            <a:endParaRPr sz="1800" dirty="0">
              <a:latin typeface="Calibri"/>
              <a:cs typeface="Calibri"/>
            </a:endParaRPr>
          </a:p>
          <a:p>
            <a:pPr marL="12700" marR="34290">
              <a:lnSpc>
                <a:spcPts val="2165"/>
              </a:lnSpc>
              <a:spcBef>
                <a:spcPts val="0"/>
              </a:spcBef>
            </a:pPr>
            <a:r>
              <a:rPr lang="en-US" sz="2700" b="1" baseline="1517" dirty="0">
                <a:cs typeface="Calibri"/>
              </a:rPr>
              <a:t>P</a:t>
            </a:r>
            <a:r>
              <a:rPr lang="en-US" sz="2700" b="1" spc="4" baseline="1517" dirty="0">
                <a:cs typeface="Calibri"/>
              </a:rPr>
              <a:t>P</a:t>
            </a:r>
            <a:r>
              <a:rPr lang="en-US" sz="2700" b="1" baseline="1517" dirty="0">
                <a:cs typeface="Calibri"/>
              </a:rPr>
              <a:t>K</a:t>
            </a:r>
            <a:r>
              <a:rPr lang="en-US" sz="2700" b="1" spc="14" baseline="1517" dirty="0">
                <a:cs typeface="Calibri"/>
              </a:rPr>
              <a:t> </a:t>
            </a:r>
            <a:r>
              <a:rPr lang="en-US" sz="2700" b="1" baseline="1517" dirty="0">
                <a:cs typeface="Calibri"/>
              </a:rPr>
              <a:t>:</a:t>
            </a:r>
            <a:r>
              <a:rPr lang="en-US" sz="2700" b="1" spc="9" baseline="1517" dirty="0">
                <a:cs typeface="Calibri"/>
              </a:rPr>
              <a:t> </a:t>
            </a:r>
            <a:r>
              <a:rPr lang="en-US" sz="2700" spc="-39" baseline="1517" dirty="0" err="1">
                <a:cs typeface="Calibri"/>
              </a:rPr>
              <a:t>P</a:t>
            </a:r>
            <a:r>
              <a:rPr lang="en-US" sz="2700" baseline="1517" dirty="0" err="1">
                <a:cs typeface="Calibri"/>
              </a:rPr>
              <a:t>e</a:t>
            </a:r>
            <a:r>
              <a:rPr lang="en-US" sz="2700" spc="4" baseline="1517" dirty="0" err="1">
                <a:cs typeface="Calibri"/>
              </a:rPr>
              <a:t>n</a:t>
            </a:r>
            <a:r>
              <a:rPr lang="en-US" sz="2700" spc="-9" baseline="1517" dirty="0" err="1">
                <a:cs typeface="Calibri"/>
              </a:rPr>
              <a:t>e</a:t>
            </a:r>
            <a:r>
              <a:rPr lang="en-US" sz="2700" spc="-25" baseline="1517" dirty="0" err="1">
                <a:cs typeface="Calibri"/>
              </a:rPr>
              <a:t>t</a:t>
            </a:r>
            <a:r>
              <a:rPr lang="en-US" sz="2700" baseline="1517" dirty="0" err="1">
                <a:cs typeface="Calibri"/>
              </a:rPr>
              <a:t>ap</a:t>
            </a:r>
            <a:r>
              <a:rPr lang="en-US" sz="2700" spc="4" baseline="1517" dirty="0" err="1">
                <a:cs typeface="Calibri"/>
              </a:rPr>
              <a:t>a</a:t>
            </a:r>
            <a:r>
              <a:rPr lang="en-US" sz="2700" baseline="1517" dirty="0" err="1">
                <a:cs typeface="Calibri"/>
              </a:rPr>
              <a:t>n</a:t>
            </a:r>
            <a:r>
              <a:rPr lang="en-US" sz="2700" spc="19" baseline="1517" dirty="0">
                <a:cs typeface="Calibri"/>
              </a:rPr>
              <a:t> </a:t>
            </a:r>
            <a:r>
              <a:rPr lang="en-US" sz="2700" spc="-39" baseline="1517" dirty="0" err="1">
                <a:cs typeface="Calibri"/>
              </a:rPr>
              <a:t>P</a:t>
            </a:r>
            <a:r>
              <a:rPr lang="en-US" sz="2700" baseline="1517" dirty="0" err="1">
                <a:cs typeface="Calibri"/>
              </a:rPr>
              <a:t>e</a:t>
            </a:r>
            <a:r>
              <a:rPr lang="en-US" sz="2700" spc="4" baseline="1517" dirty="0" err="1">
                <a:cs typeface="Calibri"/>
              </a:rPr>
              <a:t>n</a:t>
            </a:r>
            <a:r>
              <a:rPr lang="en-US" sz="2700" baseline="1517" dirty="0" err="1">
                <a:cs typeface="Calibri"/>
              </a:rPr>
              <a:t>am</a:t>
            </a:r>
            <a:r>
              <a:rPr lang="en-US" sz="2700" spc="4" baseline="1517" dirty="0" err="1">
                <a:cs typeface="Calibri"/>
              </a:rPr>
              <a:t>b</a:t>
            </a:r>
            <a:r>
              <a:rPr lang="en-US" sz="2700" spc="-9" baseline="1517" dirty="0" err="1">
                <a:cs typeface="Calibri"/>
              </a:rPr>
              <a:t>a</a:t>
            </a:r>
            <a:r>
              <a:rPr lang="en-US" sz="2700" spc="-25" baseline="1517" dirty="0" err="1">
                <a:cs typeface="Calibri"/>
              </a:rPr>
              <a:t>t</a:t>
            </a:r>
            <a:r>
              <a:rPr lang="en-US" sz="2700" baseline="1517" dirty="0" err="1">
                <a:cs typeface="Calibri"/>
              </a:rPr>
              <a:t>an</a:t>
            </a:r>
            <a:r>
              <a:rPr lang="en-US" sz="2700" spc="9" baseline="1517" dirty="0">
                <a:cs typeface="Calibri"/>
              </a:rPr>
              <a:t> </a:t>
            </a:r>
            <a:r>
              <a:rPr lang="en-US" sz="2700" spc="-25" baseline="1517" dirty="0" err="1">
                <a:cs typeface="Calibri"/>
              </a:rPr>
              <a:t>K</a:t>
            </a:r>
            <a:r>
              <a:rPr lang="en-US" sz="2700" baseline="1517" dirty="0" err="1">
                <a:cs typeface="Calibri"/>
              </a:rPr>
              <a:t>ap</a:t>
            </a:r>
            <a:r>
              <a:rPr lang="en-US" sz="2700" spc="4" baseline="1517" dirty="0" err="1">
                <a:cs typeface="Calibri"/>
              </a:rPr>
              <a:t>a</a:t>
            </a:r>
            <a:r>
              <a:rPr lang="en-US" sz="2700" baseline="1517" dirty="0" err="1">
                <a:cs typeface="Calibri"/>
              </a:rPr>
              <a:t>l</a:t>
            </a:r>
            <a:endParaRPr lang="en-US" sz="2700" b="1" spc="0" baseline="1517" dirty="0">
              <a:latin typeface="Calibri"/>
              <a:cs typeface="Calibri"/>
            </a:endParaRPr>
          </a:p>
          <a:p>
            <a:pPr marL="12700" marR="34290">
              <a:lnSpc>
                <a:spcPts val="2160"/>
              </a:lnSpc>
            </a:pPr>
            <a:r>
              <a:rPr lang="en-US" sz="2700" b="1" baseline="1517" dirty="0">
                <a:cs typeface="Calibri"/>
              </a:rPr>
              <a:t>LKK</a:t>
            </a:r>
            <a:r>
              <a:rPr lang="en-US" sz="2700" b="1" spc="4" baseline="1517" dirty="0">
                <a:cs typeface="Calibri"/>
              </a:rPr>
              <a:t> </a:t>
            </a:r>
            <a:r>
              <a:rPr lang="en-US" sz="2700" baseline="1517" dirty="0">
                <a:cs typeface="Calibri"/>
              </a:rPr>
              <a:t>:</a:t>
            </a:r>
            <a:r>
              <a:rPr lang="en-US" sz="2700" spc="9" baseline="1517" dirty="0">
                <a:cs typeface="Calibri"/>
              </a:rPr>
              <a:t> </a:t>
            </a:r>
            <a:r>
              <a:rPr lang="en-US" sz="2700" baseline="1517" dirty="0" err="1">
                <a:cs typeface="Calibri"/>
              </a:rPr>
              <a:t>Lapo</a:t>
            </a:r>
            <a:r>
              <a:rPr lang="en-US" sz="2700" spc="-44" baseline="1517" dirty="0" err="1">
                <a:cs typeface="Calibri"/>
              </a:rPr>
              <a:t>r</a:t>
            </a:r>
            <a:r>
              <a:rPr lang="en-US" sz="2700" baseline="1517" dirty="0" err="1">
                <a:cs typeface="Calibri"/>
              </a:rPr>
              <a:t>an</a:t>
            </a:r>
            <a:r>
              <a:rPr lang="en-US" sz="2700" spc="24" baseline="1517" dirty="0">
                <a:cs typeface="Calibri"/>
              </a:rPr>
              <a:t> </a:t>
            </a:r>
            <a:r>
              <a:rPr lang="en-US" sz="2700" spc="-34" baseline="1517" dirty="0" err="1">
                <a:cs typeface="Calibri"/>
              </a:rPr>
              <a:t>K</a:t>
            </a:r>
            <a:r>
              <a:rPr lang="en-US" sz="2700" baseline="1517" dirty="0" err="1">
                <a:cs typeface="Calibri"/>
              </a:rPr>
              <a:t>eb</a:t>
            </a:r>
            <a:r>
              <a:rPr lang="en-US" sz="2700" spc="4" baseline="1517" dirty="0" err="1">
                <a:cs typeface="Calibri"/>
              </a:rPr>
              <a:t>e</a:t>
            </a:r>
            <a:r>
              <a:rPr lang="en-US" sz="2700" spc="-39" baseline="1517" dirty="0" err="1">
                <a:cs typeface="Calibri"/>
              </a:rPr>
              <a:t>r</a:t>
            </a:r>
            <a:r>
              <a:rPr lang="en-US" sz="2700" baseline="1517" dirty="0" err="1">
                <a:cs typeface="Calibri"/>
              </a:rPr>
              <a:t>an</a:t>
            </a:r>
            <a:r>
              <a:rPr lang="en-US" sz="2700" spc="4" baseline="1517" dirty="0" err="1">
                <a:cs typeface="Calibri"/>
              </a:rPr>
              <a:t>g</a:t>
            </a:r>
            <a:r>
              <a:rPr lang="en-US" sz="2700" spc="-39" baseline="1517" dirty="0" err="1">
                <a:cs typeface="Calibri"/>
              </a:rPr>
              <a:t>k</a:t>
            </a:r>
            <a:r>
              <a:rPr lang="en-US" sz="2700" spc="-9" baseline="1517" dirty="0" err="1">
                <a:cs typeface="Calibri"/>
              </a:rPr>
              <a:t>a</a:t>
            </a:r>
            <a:r>
              <a:rPr lang="en-US" sz="2700" spc="-25" baseline="1517" dirty="0" err="1">
                <a:cs typeface="Calibri"/>
              </a:rPr>
              <a:t>t</a:t>
            </a:r>
            <a:r>
              <a:rPr lang="en-US" sz="2700" baseline="1517" dirty="0" err="1">
                <a:cs typeface="Calibri"/>
              </a:rPr>
              <a:t>an</a:t>
            </a:r>
            <a:r>
              <a:rPr lang="en-US" sz="2700" spc="9" baseline="1517" dirty="0">
                <a:cs typeface="Calibri"/>
              </a:rPr>
              <a:t> </a:t>
            </a:r>
            <a:r>
              <a:rPr lang="en-US" sz="2700" spc="-25" baseline="1517" dirty="0" err="1">
                <a:cs typeface="Calibri"/>
              </a:rPr>
              <a:t>K</a:t>
            </a:r>
            <a:r>
              <a:rPr lang="en-US" sz="2700" baseline="1517" dirty="0" err="1">
                <a:cs typeface="Calibri"/>
              </a:rPr>
              <a:t>apal</a:t>
            </a:r>
            <a:endParaRPr lang="en-US" dirty="0">
              <a:cs typeface="Calibri"/>
            </a:endParaRPr>
          </a:p>
          <a:p>
            <a:pPr marL="12700" marR="34290">
              <a:lnSpc>
                <a:spcPts val="2160"/>
              </a:lnSpc>
            </a:pPr>
            <a:r>
              <a:rPr lang="en-US" sz="2700" b="1" baseline="1517" dirty="0">
                <a:cs typeface="Calibri"/>
              </a:rPr>
              <a:t>LK3</a:t>
            </a:r>
            <a:r>
              <a:rPr lang="en-US" sz="2700" b="1" spc="9" baseline="1517" dirty="0">
                <a:cs typeface="Calibri"/>
              </a:rPr>
              <a:t> </a:t>
            </a:r>
            <a:r>
              <a:rPr lang="en-US" sz="2700" baseline="1517" dirty="0">
                <a:cs typeface="Calibri"/>
              </a:rPr>
              <a:t>:</a:t>
            </a:r>
            <a:r>
              <a:rPr lang="en-US" sz="2700" spc="9" baseline="1517" dirty="0">
                <a:cs typeface="Calibri"/>
              </a:rPr>
              <a:t> </a:t>
            </a:r>
            <a:r>
              <a:rPr lang="en-US" sz="2700" baseline="1517" dirty="0" err="1">
                <a:cs typeface="Calibri"/>
              </a:rPr>
              <a:t>Lapo</a:t>
            </a:r>
            <a:r>
              <a:rPr lang="en-US" sz="2700" spc="-34" baseline="1517" dirty="0" err="1">
                <a:cs typeface="Calibri"/>
              </a:rPr>
              <a:t>r</a:t>
            </a:r>
            <a:r>
              <a:rPr lang="en-US" sz="2700" baseline="1517" dirty="0" err="1">
                <a:cs typeface="Calibri"/>
              </a:rPr>
              <a:t>an</a:t>
            </a:r>
            <a:r>
              <a:rPr lang="en-US" sz="2700" spc="14" baseline="1517" dirty="0">
                <a:cs typeface="Calibri"/>
              </a:rPr>
              <a:t> </a:t>
            </a:r>
            <a:r>
              <a:rPr lang="en-US" sz="2700" spc="-34" baseline="1517" dirty="0" err="1">
                <a:cs typeface="Calibri"/>
              </a:rPr>
              <a:t>K</a:t>
            </a:r>
            <a:r>
              <a:rPr lang="en-US" sz="2700" baseline="1517" dirty="0" err="1">
                <a:cs typeface="Calibri"/>
              </a:rPr>
              <a:t>e</a:t>
            </a:r>
            <a:r>
              <a:rPr lang="en-US" sz="2700" spc="4" baseline="1517" dirty="0" err="1">
                <a:cs typeface="Calibri"/>
              </a:rPr>
              <a:t>d</a:t>
            </a:r>
            <a:r>
              <a:rPr lang="en-US" sz="2700" spc="-9" baseline="1517" dirty="0" err="1">
                <a:cs typeface="Calibri"/>
              </a:rPr>
              <a:t>a</a:t>
            </a:r>
            <a:r>
              <a:rPr lang="en-US" sz="2700" spc="-25" baseline="1517" dirty="0" err="1">
                <a:cs typeface="Calibri"/>
              </a:rPr>
              <a:t>t</a:t>
            </a:r>
            <a:r>
              <a:rPr lang="en-US" sz="2700" baseline="1517" dirty="0" err="1">
                <a:cs typeface="Calibri"/>
              </a:rPr>
              <a:t>an</a:t>
            </a:r>
            <a:r>
              <a:rPr lang="en-US" sz="2700" spc="-25" baseline="1517" dirty="0" err="1">
                <a:cs typeface="Calibri"/>
              </a:rPr>
              <a:t>g</a:t>
            </a:r>
            <a:r>
              <a:rPr lang="en-US" sz="2700" baseline="1517" dirty="0" err="1">
                <a:cs typeface="Calibri"/>
              </a:rPr>
              <a:t>an</a:t>
            </a:r>
            <a:r>
              <a:rPr lang="en-US" sz="2700" spc="19" baseline="1517" dirty="0">
                <a:cs typeface="Calibri"/>
              </a:rPr>
              <a:t> </a:t>
            </a:r>
            <a:r>
              <a:rPr lang="en-US" sz="2700" baseline="1517" dirty="0" err="1">
                <a:cs typeface="Calibri"/>
              </a:rPr>
              <a:t>dan</a:t>
            </a:r>
            <a:r>
              <a:rPr lang="en-US" sz="2700" spc="25" baseline="1517" dirty="0">
                <a:cs typeface="Calibri"/>
              </a:rPr>
              <a:t> </a:t>
            </a:r>
            <a:r>
              <a:rPr lang="en-US" sz="2700" spc="-34" baseline="1517" dirty="0" err="1">
                <a:cs typeface="Calibri"/>
              </a:rPr>
              <a:t>K</a:t>
            </a:r>
            <a:r>
              <a:rPr lang="en-US" sz="2700" baseline="1517" dirty="0" err="1">
                <a:cs typeface="Calibri"/>
              </a:rPr>
              <a:t>e</a:t>
            </a:r>
            <a:r>
              <a:rPr lang="en-US" sz="2700" spc="4" baseline="1517" dirty="0" err="1">
                <a:cs typeface="Calibri"/>
              </a:rPr>
              <a:t>b</a:t>
            </a:r>
            <a:r>
              <a:rPr lang="en-US" sz="2700" baseline="1517" dirty="0" err="1">
                <a:cs typeface="Calibri"/>
              </a:rPr>
              <a:t>e</a:t>
            </a:r>
            <a:r>
              <a:rPr lang="en-US" sz="2700" spc="-34" baseline="1517" dirty="0" err="1">
                <a:cs typeface="Calibri"/>
              </a:rPr>
              <a:t>r</a:t>
            </a:r>
            <a:r>
              <a:rPr lang="en-US" sz="2700" baseline="1517" dirty="0" err="1">
                <a:cs typeface="Calibri"/>
              </a:rPr>
              <a:t>an</a:t>
            </a:r>
            <a:r>
              <a:rPr lang="en-US" sz="2700" spc="4" baseline="1517" dirty="0" err="1">
                <a:cs typeface="Calibri"/>
              </a:rPr>
              <a:t>g</a:t>
            </a:r>
            <a:r>
              <a:rPr lang="en-US" sz="2700" spc="-39" baseline="1517" dirty="0" err="1">
                <a:cs typeface="Calibri"/>
              </a:rPr>
              <a:t>k</a:t>
            </a:r>
            <a:r>
              <a:rPr lang="en-US" sz="2700" spc="-9" baseline="1517" dirty="0" err="1">
                <a:cs typeface="Calibri"/>
              </a:rPr>
              <a:t>a</a:t>
            </a:r>
            <a:r>
              <a:rPr lang="en-US" sz="2700" spc="-25" baseline="1517" dirty="0" err="1">
                <a:cs typeface="Calibri"/>
              </a:rPr>
              <a:t>t</a:t>
            </a:r>
            <a:r>
              <a:rPr lang="en-US" sz="2700" baseline="1517" dirty="0" err="1">
                <a:cs typeface="Calibri"/>
              </a:rPr>
              <a:t>an</a:t>
            </a:r>
            <a:r>
              <a:rPr lang="en-US" sz="2700" spc="9" baseline="1517" dirty="0">
                <a:cs typeface="Calibri"/>
              </a:rPr>
              <a:t> </a:t>
            </a:r>
            <a:r>
              <a:rPr lang="en-US" sz="2700" spc="-25" baseline="1517" dirty="0" err="1">
                <a:cs typeface="Calibri"/>
              </a:rPr>
              <a:t>K</a:t>
            </a:r>
            <a:r>
              <a:rPr lang="en-US" sz="2700" baseline="1517" dirty="0" err="1">
                <a:cs typeface="Calibri"/>
              </a:rPr>
              <a:t>ap</a:t>
            </a:r>
            <a:r>
              <a:rPr lang="en-US" sz="2700" spc="4" baseline="1517" dirty="0" err="1">
                <a:cs typeface="Calibri"/>
              </a:rPr>
              <a:t>a</a:t>
            </a:r>
            <a:r>
              <a:rPr lang="en-US" sz="2700" baseline="1517" dirty="0" err="1">
                <a:cs typeface="Calibri"/>
              </a:rPr>
              <a:t>l</a:t>
            </a:r>
            <a:endParaRPr lang="en-US" sz="2700" b="1" spc="0" baseline="1517" dirty="0">
              <a:latin typeface="Calibri"/>
              <a:cs typeface="Calibri"/>
            </a:endParaRPr>
          </a:p>
          <a:p>
            <a:pPr marL="12700" marR="34290">
              <a:lnSpc>
                <a:spcPts val="2165"/>
              </a:lnSpc>
              <a:spcBef>
                <a:spcPts val="0"/>
              </a:spcBef>
            </a:pPr>
            <a:r>
              <a:rPr sz="2700" b="1" spc="0" baseline="1517" dirty="0">
                <a:latin typeface="Calibri"/>
                <a:cs typeface="Calibri"/>
              </a:rPr>
              <a:t>S</a:t>
            </a:r>
            <a:r>
              <a:rPr sz="2700" b="1" spc="4" baseline="1517" dirty="0">
                <a:latin typeface="Calibri"/>
                <a:cs typeface="Calibri"/>
              </a:rPr>
              <a:t>P</a:t>
            </a:r>
            <a:r>
              <a:rPr sz="2700" b="1" spc="0" baseline="1517" dirty="0">
                <a:latin typeface="Calibri"/>
                <a:cs typeface="Calibri"/>
              </a:rPr>
              <a:t>K</a:t>
            </a:r>
            <a:r>
              <a:rPr sz="2700" b="1" spc="9" baseline="1517" dirty="0">
                <a:latin typeface="Calibri"/>
                <a:cs typeface="Calibri"/>
              </a:rPr>
              <a:t> </a:t>
            </a:r>
            <a:r>
              <a:rPr sz="2700" spc="0" baseline="1517" dirty="0">
                <a:latin typeface="Calibri"/>
                <a:cs typeface="Calibri"/>
              </a:rPr>
              <a:t>:</a:t>
            </a:r>
            <a:r>
              <a:rPr sz="2700" spc="9" baseline="1517" dirty="0">
                <a:latin typeface="Calibri"/>
                <a:cs typeface="Calibri"/>
              </a:rPr>
              <a:t> </a:t>
            </a:r>
            <a:r>
              <a:rPr sz="2700" spc="0" baseline="1517" dirty="0">
                <a:latin typeface="Calibri"/>
                <a:cs typeface="Calibri"/>
              </a:rPr>
              <a:t>Su</a:t>
            </a:r>
            <a:r>
              <a:rPr sz="2700" spc="-34" baseline="1517" dirty="0">
                <a:latin typeface="Calibri"/>
                <a:cs typeface="Calibri"/>
              </a:rPr>
              <a:t>r</a:t>
            </a:r>
            <a:r>
              <a:rPr sz="2700" spc="-9" baseline="1517" dirty="0">
                <a:latin typeface="Calibri"/>
                <a:cs typeface="Calibri"/>
              </a:rPr>
              <a:t>a</a:t>
            </a:r>
            <a:r>
              <a:rPr sz="2700" spc="0" baseline="1517" dirty="0">
                <a:latin typeface="Calibri"/>
                <a:cs typeface="Calibri"/>
              </a:rPr>
              <a:t>t</a:t>
            </a:r>
            <a:r>
              <a:rPr sz="2700" spc="-9" baseline="1517" dirty="0">
                <a:latin typeface="Calibri"/>
                <a:cs typeface="Calibri"/>
              </a:rPr>
              <a:t> </a:t>
            </a:r>
            <a:r>
              <a:rPr sz="2700" spc="-39" baseline="1517" dirty="0" err="1">
                <a:latin typeface="Calibri"/>
                <a:cs typeface="Calibri"/>
              </a:rPr>
              <a:t>P</a:t>
            </a:r>
            <a:r>
              <a:rPr sz="2700" spc="0" baseline="1517" dirty="0" err="1">
                <a:latin typeface="Calibri"/>
                <a:cs typeface="Calibri"/>
              </a:rPr>
              <a:t>er</a:t>
            </a:r>
            <a:r>
              <a:rPr sz="2700" spc="-4" baseline="1517" dirty="0" err="1">
                <a:latin typeface="Calibri"/>
                <a:cs typeface="Calibri"/>
              </a:rPr>
              <a:t>i</a:t>
            </a:r>
            <a:r>
              <a:rPr sz="2700" spc="-9" baseline="1517" dirty="0" err="1">
                <a:latin typeface="Calibri"/>
                <a:cs typeface="Calibri"/>
              </a:rPr>
              <a:t>n</a:t>
            </a:r>
            <a:r>
              <a:rPr sz="2700" spc="-25" baseline="1517" dirty="0" err="1">
                <a:latin typeface="Calibri"/>
                <a:cs typeface="Calibri"/>
              </a:rPr>
              <a:t>t</a:t>
            </a:r>
            <a:r>
              <a:rPr sz="2700" spc="0" baseline="1517" dirty="0" err="1">
                <a:latin typeface="Calibri"/>
                <a:cs typeface="Calibri"/>
              </a:rPr>
              <a:t>ah</a:t>
            </a:r>
            <a:r>
              <a:rPr sz="2700" spc="19" baseline="1517" dirty="0">
                <a:latin typeface="Calibri"/>
                <a:cs typeface="Calibri"/>
              </a:rPr>
              <a:t> </a:t>
            </a:r>
            <a:r>
              <a:rPr sz="2700" spc="-34" baseline="1517" dirty="0" err="1">
                <a:latin typeface="Calibri"/>
                <a:cs typeface="Calibri"/>
              </a:rPr>
              <a:t>K</a:t>
            </a:r>
            <a:r>
              <a:rPr sz="2700" spc="0" baseline="1517" dirty="0" err="1">
                <a:latin typeface="Calibri"/>
                <a:cs typeface="Calibri"/>
              </a:rPr>
              <a:t>erja</a:t>
            </a:r>
            <a:endParaRPr sz="1800" dirty="0">
              <a:latin typeface="Calibri"/>
              <a:cs typeface="Calibri"/>
            </a:endParaRPr>
          </a:p>
          <a:p>
            <a:pPr marL="12700" marR="34290">
              <a:lnSpc>
                <a:spcPts val="2160"/>
              </a:lnSpc>
            </a:pPr>
            <a:r>
              <a:rPr sz="2700" b="1" spc="0" baseline="1517" dirty="0">
                <a:latin typeface="Calibri"/>
                <a:cs typeface="Calibri"/>
              </a:rPr>
              <a:t>S</a:t>
            </a:r>
            <a:r>
              <a:rPr sz="2700" b="1" spc="4" baseline="1517" dirty="0">
                <a:latin typeface="Calibri"/>
                <a:cs typeface="Calibri"/>
              </a:rPr>
              <a:t>P</a:t>
            </a:r>
            <a:r>
              <a:rPr sz="2700" b="1" spc="0" baseline="1517" dirty="0">
                <a:latin typeface="Calibri"/>
                <a:cs typeface="Calibri"/>
              </a:rPr>
              <a:t>OG </a:t>
            </a:r>
            <a:r>
              <a:rPr sz="2700" spc="0" baseline="1517" dirty="0">
                <a:latin typeface="Calibri"/>
                <a:cs typeface="Calibri"/>
              </a:rPr>
              <a:t>:</a:t>
            </a:r>
            <a:r>
              <a:rPr sz="2700" spc="9" baseline="1517" dirty="0">
                <a:latin typeface="Calibri"/>
                <a:cs typeface="Calibri"/>
              </a:rPr>
              <a:t> </a:t>
            </a:r>
            <a:r>
              <a:rPr sz="2700" spc="0" baseline="1517" dirty="0">
                <a:latin typeface="Calibri"/>
                <a:cs typeface="Calibri"/>
              </a:rPr>
              <a:t>Su</a:t>
            </a:r>
            <a:r>
              <a:rPr sz="2700" spc="-34" baseline="1517" dirty="0">
                <a:latin typeface="Calibri"/>
                <a:cs typeface="Calibri"/>
              </a:rPr>
              <a:t>r</a:t>
            </a:r>
            <a:r>
              <a:rPr sz="2700" spc="-9" baseline="1517" dirty="0">
                <a:latin typeface="Calibri"/>
                <a:cs typeface="Calibri"/>
              </a:rPr>
              <a:t>a</a:t>
            </a:r>
            <a:r>
              <a:rPr sz="2700" spc="0" baseline="1517" dirty="0">
                <a:latin typeface="Calibri"/>
                <a:cs typeface="Calibri"/>
              </a:rPr>
              <a:t>t </a:t>
            </a:r>
            <a:r>
              <a:rPr sz="2700" spc="-39" baseline="1517" dirty="0">
                <a:latin typeface="Calibri"/>
                <a:cs typeface="Calibri"/>
              </a:rPr>
              <a:t>P</a:t>
            </a:r>
            <a:r>
              <a:rPr sz="2700" spc="0" baseline="1517" dirty="0">
                <a:latin typeface="Calibri"/>
                <a:cs typeface="Calibri"/>
              </a:rPr>
              <a:t>er</a:t>
            </a:r>
            <a:r>
              <a:rPr sz="2700" spc="-4" baseline="1517" dirty="0">
                <a:latin typeface="Calibri"/>
                <a:cs typeface="Calibri"/>
              </a:rPr>
              <a:t>i</a:t>
            </a:r>
            <a:r>
              <a:rPr sz="2700" spc="-9" baseline="1517" dirty="0">
                <a:latin typeface="Calibri"/>
                <a:cs typeface="Calibri"/>
              </a:rPr>
              <a:t>n</a:t>
            </a:r>
            <a:r>
              <a:rPr sz="2700" spc="-25" baseline="1517" dirty="0">
                <a:latin typeface="Calibri"/>
                <a:cs typeface="Calibri"/>
              </a:rPr>
              <a:t>t</a:t>
            </a:r>
            <a:r>
              <a:rPr sz="2700" spc="0" baseline="1517" dirty="0">
                <a:latin typeface="Calibri"/>
                <a:cs typeface="Calibri"/>
              </a:rPr>
              <a:t>ah</a:t>
            </a:r>
            <a:r>
              <a:rPr sz="2700" spc="19" baseline="1517" dirty="0">
                <a:latin typeface="Calibri"/>
                <a:cs typeface="Calibri"/>
              </a:rPr>
              <a:t> </a:t>
            </a:r>
            <a:r>
              <a:rPr sz="2700" spc="0" baseline="1517" dirty="0">
                <a:latin typeface="Calibri"/>
                <a:cs typeface="Calibri"/>
              </a:rPr>
              <a:t>O</a:t>
            </a:r>
            <a:r>
              <a:rPr sz="2700" spc="-9" baseline="1517" dirty="0">
                <a:latin typeface="Calibri"/>
                <a:cs typeface="Calibri"/>
              </a:rPr>
              <a:t>l</a:t>
            </a:r>
            <a:r>
              <a:rPr sz="2700" spc="0" baseline="1517" dirty="0">
                <a:latin typeface="Calibri"/>
                <a:cs typeface="Calibri"/>
              </a:rPr>
              <a:t>ah</a:t>
            </a:r>
            <a:r>
              <a:rPr sz="2700" spc="14" baseline="1517" dirty="0">
                <a:latin typeface="Calibri"/>
                <a:cs typeface="Calibri"/>
              </a:rPr>
              <a:t> </a:t>
            </a:r>
            <a:r>
              <a:rPr sz="2700" spc="4" baseline="1517" dirty="0">
                <a:latin typeface="Calibri"/>
                <a:cs typeface="Calibri"/>
              </a:rPr>
              <a:t>Ge</a:t>
            </a:r>
            <a:r>
              <a:rPr sz="2700" spc="-39" baseline="1517" dirty="0">
                <a:latin typeface="Calibri"/>
                <a:cs typeface="Calibri"/>
              </a:rPr>
              <a:t>r</a:t>
            </a:r>
            <a:r>
              <a:rPr sz="2700" spc="0" baseline="1517" dirty="0">
                <a:latin typeface="Calibri"/>
                <a:cs typeface="Calibri"/>
              </a:rPr>
              <a:t>ak</a:t>
            </a:r>
            <a:endParaRPr sz="1800" dirty="0">
              <a:latin typeface="Calibri"/>
              <a:cs typeface="Calibri"/>
            </a:endParaRPr>
          </a:p>
          <a:p>
            <a:pPr marL="12700" marR="34290">
              <a:lnSpc>
                <a:spcPts val="2160"/>
              </a:lnSpc>
            </a:pPr>
            <a:r>
              <a:rPr sz="2700" b="1" spc="0" baseline="1517" dirty="0">
                <a:latin typeface="Calibri"/>
                <a:cs typeface="Calibri"/>
              </a:rPr>
              <a:t>S</a:t>
            </a:r>
            <a:r>
              <a:rPr sz="2700" b="1" spc="4" baseline="1517" dirty="0">
                <a:latin typeface="Calibri"/>
                <a:cs typeface="Calibri"/>
              </a:rPr>
              <a:t>P</a:t>
            </a:r>
            <a:r>
              <a:rPr sz="2700" b="1" spc="0" baseline="1517" dirty="0">
                <a:latin typeface="Calibri"/>
                <a:cs typeface="Calibri"/>
              </a:rPr>
              <a:t>B</a:t>
            </a:r>
            <a:r>
              <a:rPr sz="2700" b="1" spc="9" baseline="1517" dirty="0">
                <a:latin typeface="Calibri"/>
                <a:cs typeface="Calibri"/>
              </a:rPr>
              <a:t> </a:t>
            </a:r>
            <a:r>
              <a:rPr sz="2700" spc="0" baseline="1517" dirty="0">
                <a:latin typeface="Calibri"/>
                <a:cs typeface="Calibri"/>
              </a:rPr>
              <a:t>:</a:t>
            </a:r>
            <a:r>
              <a:rPr sz="2700" spc="9" baseline="1517" dirty="0">
                <a:latin typeface="Calibri"/>
                <a:cs typeface="Calibri"/>
              </a:rPr>
              <a:t> </a:t>
            </a:r>
            <a:r>
              <a:rPr sz="2700" spc="0" baseline="1517" dirty="0">
                <a:latin typeface="Calibri"/>
                <a:cs typeface="Calibri"/>
              </a:rPr>
              <a:t>Su</a:t>
            </a:r>
            <a:r>
              <a:rPr sz="2700" spc="-34" baseline="1517" dirty="0">
                <a:latin typeface="Calibri"/>
                <a:cs typeface="Calibri"/>
              </a:rPr>
              <a:t>r</a:t>
            </a:r>
            <a:r>
              <a:rPr sz="2700" spc="-9" baseline="1517" dirty="0">
                <a:latin typeface="Calibri"/>
                <a:cs typeface="Calibri"/>
              </a:rPr>
              <a:t>a</a:t>
            </a:r>
            <a:r>
              <a:rPr sz="2700" spc="0" baseline="1517" dirty="0">
                <a:latin typeface="Calibri"/>
                <a:cs typeface="Calibri"/>
              </a:rPr>
              <a:t>t </a:t>
            </a:r>
            <a:r>
              <a:rPr sz="2700" spc="-39" baseline="1517" dirty="0">
                <a:latin typeface="Calibri"/>
                <a:cs typeface="Calibri"/>
              </a:rPr>
              <a:t>P</a:t>
            </a:r>
            <a:r>
              <a:rPr sz="2700" spc="0" baseline="1517" dirty="0">
                <a:latin typeface="Calibri"/>
                <a:cs typeface="Calibri"/>
              </a:rPr>
              <a:t>e</a:t>
            </a:r>
            <a:r>
              <a:rPr sz="2700" spc="-34" baseline="1517" dirty="0">
                <a:latin typeface="Calibri"/>
                <a:cs typeface="Calibri"/>
              </a:rPr>
              <a:t>r</a:t>
            </a:r>
            <a:r>
              <a:rPr sz="2700" spc="0" baseline="1517" dirty="0">
                <a:latin typeface="Calibri"/>
                <a:cs typeface="Calibri"/>
              </a:rPr>
              <a:t>se</a:t>
            </a:r>
            <a:r>
              <a:rPr sz="2700" spc="-4" baseline="1517" dirty="0">
                <a:latin typeface="Calibri"/>
                <a:cs typeface="Calibri"/>
              </a:rPr>
              <a:t>t</a:t>
            </a:r>
            <a:r>
              <a:rPr sz="2700" spc="0" baseline="1517" dirty="0">
                <a:latin typeface="Calibri"/>
                <a:cs typeface="Calibri"/>
              </a:rPr>
              <a:t>uj</a:t>
            </a:r>
            <a:r>
              <a:rPr sz="2700" spc="4" baseline="1517" dirty="0">
                <a:latin typeface="Calibri"/>
                <a:cs typeface="Calibri"/>
              </a:rPr>
              <a:t>u</a:t>
            </a:r>
            <a:r>
              <a:rPr sz="2700" spc="0" baseline="1517" dirty="0">
                <a:latin typeface="Calibri"/>
                <a:cs typeface="Calibri"/>
              </a:rPr>
              <a:t>an</a:t>
            </a:r>
            <a:r>
              <a:rPr sz="2700" spc="9" baseline="1517" dirty="0">
                <a:latin typeface="Calibri"/>
                <a:cs typeface="Calibri"/>
              </a:rPr>
              <a:t> </a:t>
            </a:r>
            <a:r>
              <a:rPr sz="2700" spc="-25" baseline="1517" dirty="0">
                <a:latin typeface="Calibri"/>
                <a:cs typeface="Calibri"/>
              </a:rPr>
              <a:t>K</a:t>
            </a:r>
            <a:r>
              <a:rPr sz="2700" spc="0" baseline="1517" dirty="0">
                <a:latin typeface="Calibri"/>
                <a:cs typeface="Calibri"/>
              </a:rPr>
              <a:t>ap</a:t>
            </a:r>
            <a:r>
              <a:rPr sz="2700" spc="4" baseline="1517" dirty="0">
                <a:latin typeface="Calibri"/>
                <a:cs typeface="Calibri"/>
              </a:rPr>
              <a:t>a</a:t>
            </a:r>
            <a:r>
              <a:rPr sz="2700" spc="0" baseline="1517" dirty="0">
                <a:latin typeface="Calibri"/>
                <a:cs typeface="Calibri"/>
              </a:rPr>
              <a:t>l B</a:t>
            </a:r>
            <a:r>
              <a:rPr sz="2700" spc="9" baseline="1517" dirty="0">
                <a:latin typeface="Calibri"/>
                <a:cs typeface="Calibri"/>
              </a:rPr>
              <a:t>e</a:t>
            </a:r>
            <a:r>
              <a:rPr sz="2700" spc="-39" baseline="1517" dirty="0">
                <a:latin typeface="Calibri"/>
                <a:cs typeface="Calibri"/>
              </a:rPr>
              <a:t>r</a:t>
            </a:r>
            <a:r>
              <a:rPr sz="2700" spc="0" baseline="1517" dirty="0">
                <a:latin typeface="Calibri"/>
                <a:cs typeface="Calibri"/>
              </a:rPr>
              <a:t>an</a:t>
            </a:r>
            <a:r>
              <a:rPr sz="2700" spc="4" baseline="1517" dirty="0">
                <a:latin typeface="Calibri"/>
                <a:cs typeface="Calibri"/>
              </a:rPr>
              <a:t>g</a:t>
            </a:r>
            <a:r>
              <a:rPr sz="2700" spc="-39" baseline="1517" dirty="0">
                <a:latin typeface="Calibri"/>
                <a:cs typeface="Calibri"/>
              </a:rPr>
              <a:t>k</a:t>
            </a:r>
            <a:r>
              <a:rPr sz="2700" spc="-9" baseline="1517" dirty="0">
                <a:latin typeface="Calibri"/>
                <a:cs typeface="Calibri"/>
              </a:rPr>
              <a:t>a</a:t>
            </a:r>
            <a:r>
              <a:rPr sz="2700" spc="0" baseline="1517" dirty="0">
                <a:latin typeface="Calibri"/>
                <a:cs typeface="Calibri"/>
              </a:rPr>
              <a:t>t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495" y="1817625"/>
            <a:ext cx="4523909" cy="452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2962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E234845B-E73A-43F9-953D-13C1D65D39C5}"/>
              </a:ext>
            </a:extLst>
          </p:cNvPr>
          <p:cNvSpPr txBox="1"/>
          <p:nvPr/>
        </p:nvSpPr>
        <p:spPr>
          <a:xfrm>
            <a:off x="716827" y="2414744"/>
            <a:ext cx="5867400" cy="794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Autofit/>
          </a:bodyPr>
          <a:lstStyle>
            <a:lvl1pPr algn="l">
              <a:defRPr sz="5000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ID" dirty="0">
                <a:solidFill>
                  <a:schemeClr val="bg1"/>
                </a:solidFill>
                <a:latin typeface="Pragmatica ExtraBold" panose="020B0503040502020204" pitchFamily="34" charset="0"/>
                <a:cs typeface="Circular Std Bold" panose="020B0804020101010102" pitchFamily="34" charset="0"/>
              </a:rPr>
              <a:t>Thank you</a:t>
            </a:r>
            <a:endParaRPr dirty="0">
              <a:solidFill>
                <a:schemeClr val="bg1"/>
              </a:solidFill>
              <a:latin typeface="Pragmatica ExtraBold" panose="020B0503040502020204" pitchFamily="34" charset="0"/>
              <a:cs typeface="Circular Std Bold" panose="020B08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8156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akeaway_box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2695504" y="4898567"/>
            <a:ext cx="7466176" cy="678872"/>
          </a:xfrm>
          <a:prstGeom prst="rect">
            <a:avLst/>
          </a:prstGeom>
          <a:solidFill>
            <a:schemeClr val="tx2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anchor="ctr" anchorCtr="1"/>
          <a:lstStyle/>
          <a:p>
            <a:pPr algn="ctr"/>
            <a:r>
              <a:rPr lang="en-US" sz="1600" dirty="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Pada </a:t>
            </a:r>
            <a:r>
              <a:rPr lang="en-US" sz="1600" dirty="0" err="1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tahun</a:t>
            </a:r>
            <a:r>
              <a:rPr lang="en-US" sz="1600" dirty="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600" b="1" dirty="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2017</a:t>
            </a:r>
            <a:r>
              <a:rPr lang="en-US" sz="1600" dirty="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direncanakan</a:t>
            </a:r>
            <a:r>
              <a:rPr lang="en-US" sz="1600" dirty="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akan</a:t>
            </a:r>
            <a:r>
              <a:rPr lang="en-US" sz="1600" dirty="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diimplementasikan</a:t>
            </a:r>
            <a:endParaRPr lang="en-US" sz="1600" dirty="0">
              <a:solidFill>
                <a:srgbClr val="FFFFFF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ctr"/>
            <a:r>
              <a:rPr lang="en-US" sz="1600" dirty="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pada </a:t>
            </a:r>
            <a:r>
              <a:rPr lang="en-US" sz="1600" b="1" dirty="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12 cabang</a:t>
            </a:r>
            <a:r>
              <a:rPr lang="en-US" sz="1600" baseline="30000" dirty="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2)</a:t>
            </a:r>
            <a:r>
              <a:rPr lang="en-US" sz="1600" dirty="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pelabuhan</a:t>
            </a:r>
            <a:r>
              <a:rPr lang="en-US" sz="1600" dirty="0">
                <a:solidFill>
                  <a:srgbClr val="FFFFF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di Indonesia …</a:t>
            </a:r>
          </a:p>
        </p:txBody>
      </p:sp>
      <p:pic>
        <p:nvPicPr>
          <p:cNvPr id="18" name="Picture 11" descr="C:\Users\IPC\Dropbox\Inaportnet materials\pic\inaportnet.pn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9"/>
          <a:srcRect l="43000" t="36323" r="42250" b="36324"/>
          <a:stretch>
            <a:fillRect/>
          </a:stretch>
        </p:blipFill>
        <p:spPr bwMode="auto">
          <a:xfrm>
            <a:off x="7096174" y="1138787"/>
            <a:ext cx="1317171" cy="1384145"/>
          </a:xfrm>
          <a:prstGeom prst="rect">
            <a:avLst/>
          </a:prstGeom>
          <a:noFill/>
        </p:spPr>
      </p:pic>
      <p:pic>
        <p:nvPicPr>
          <p:cNvPr id="21" name="Picture 4" descr="C:\Users\IPC\Dropbox\INAPORTNET PROJECT\1. Initiation\OPSI\bahan presentasi\LOGO KEMENTERIAN PERHUBUNGAN.pn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1521443" y="2214603"/>
            <a:ext cx="1483906" cy="1710554"/>
          </a:xfrm>
          <a:prstGeom prst="rect">
            <a:avLst/>
          </a:prstGeom>
          <a:noFill/>
        </p:spPr>
      </p:pic>
      <p:sp>
        <p:nvSpPr>
          <p:cNvPr id="22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1598614" y="5684367"/>
            <a:ext cx="9522232" cy="674103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lIns="0" tIns="0" rIns="0" bIns="0" anchor="t"/>
          <a:lstStyle/>
          <a:p>
            <a:pPr>
              <a:lnSpc>
                <a:spcPct val="90000"/>
              </a:lnSpc>
            </a:pPr>
            <a:r>
              <a:rPr lang="en-US" sz="1200" b="1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Keterangan</a:t>
            </a:r>
            <a:r>
              <a:rPr lang="en-US" sz="12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:</a:t>
            </a:r>
          </a:p>
          <a:p>
            <a:pPr marL="228600" indent="-228600">
              <a:lnSpc>
                <a:spcPct val="90000"/>
              </a:lnSpc>
              <a:buAutoNum type="arabicParenR"/>
            </a:pPr>
            <a:r>
              <a:rPr lang="en-US" sz="12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Peraturan</a:t>
            </a:r>
            <a:r>
              <a:rPr lang="en-US" sz="12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Menteri</a:t>
            </a:r>
            <a:r>
              <a:rPr lang="en-US" sz="12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Perhubungan</a:t>
            </a:r>
            <a:r>
              <a:rPr lang="en-US" sz="12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Nomor</a:t>
            </a:r>
            <a:r>
              <a:rPr lang="en-US" sz="1200" dirty="0">
                <a:latin typeface="Verdana" pitchFamily="34" charset="0"/>
                <a:ea typeface="Verdana" pitchFamily="34" charset="0"/>
                <a:cs typeface="Verdana" pitchFamily="34" charset="0"/>
              </a:rPr>
              <a:t> PM 192 </a:t>
            </a:r>
            <a:r>
              <a:rPr lang="en-US" sz="12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Tahun</a:t>
            </a:r>
            <a:r>
              <a:rPr lang="en-US" sz="1200" dirty="0">
                <a:latin typeface="Verdana" pitchFamily="34" charset="0"/>
                <a:ea typeface="Verdana" pitchFamily="34" charset="0"/>
                <a:cs typeface="Verdana" pitchFamily="34" charset="0"/>
              </a:rPr>
              <a:t> 2015 </a:t>
            </a:r>
            <a:r>
              <a:rPr lang="en-US" sz="12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tentang</a:t>
            </a:r>
            <a:r>
              <a:rPr lang="en-US" sz="12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Perubahan</a:t>
            </a:r>
            <a:r>
              <a:rPr lang="en-US" sz="12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atas</a:t>
            </a:r>
            <a:r>
              <a:rPr lang="en-US" sz="12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Peraturan</a:t>
            </a:r>
            <a:r>
              <a:rPr lang="en-US" sz="12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Menteri</a:t>
            </a:r>
            <a:r>
              <a:rPr lang="en-US" sz="12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Perhubungan</a:t>
            </a:r>
            <a:r>
              <a:rPr lang="en-US" sz="12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Nomor</a:t>
            </a:r>
            <a:r>
              <a:rPr lang="en-US" sz="1200" dirty="0">
                <a:latin typeface="Verdana" pitchFamily="34" charset="0"/>
                <a:ea typeface="Verdana" pitchFamily="34" charset="0"/>
                <a:cs typeface="Verdana" pitchFamily="34" charset="0"/>
              </a:rPr>
              <a:t> PM 157 </a:t>
            </a:r>
            <a:r>
              <a:rPr lang="en-US" sz="12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Tahun</a:t>
            </a:r>
            <a:r>
              <a:rPr lang="en-US" sz="1200" dirty="0">
                <a:latin typeface="Verdana" pitchFamily="34" charset="0"/>
                <a:ea typeface="Verdana" pitchFamily="34" charset="0"/>
                <a:cs typeface="Verdana" pitchFamily="34" charset="0"/>
              </a:rPr>
              <a:t> 2015 </a:t>
            </a:r>
            <a:r>
              <a:rPr lang="en-US" sz="12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tentang</a:t>
            </a:r>
            <a:r>
              <a:rPr lang="en-US" sz="12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Penerapan</a:t>
            </a:r>
            <a:r>
              <a:rPr lang="en-US" sz="1200" dirty="0">
                <a:latin typeface="Verdana" pitchFamily="34" charset="0"/>
                <a:ea typeface="Verdana" pitchFamily="34" charset="0"/>
                <a:cs typeface="Verdana" pitchFamily="34" charset="0"/>
              </a:rPr>
              <a:t> INAPORTNET </a:t>
            </a:r>
            <a:r>
              <a:rPr lang="en-US" sz="12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untuk</a:t>
            </a:r>
            <a:r>
              <a:rPr lang="en-US" sz="12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Pelayanan</a:t>
            </a:r>
            <a:r>
              <a:rPr lang="en-US" sz="12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Kapal</a:t>
            </a:r>
            <a:r>
              <a:rPr lang="en-US" sz="12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dan</a:t>
            </a:r>
            <a:r>
              <a:rPr lang="en-US" sz="12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Barang</a:t>
            </a:r>
            <a:r>
              <a:rPr lang="en-US" sz="1200" dirty="0">
                <a:latin typeface="Verdana" pitchFamily="34" charset="0"/>
                <a:ea typeface="Verdana" pitchFamily="34" charset="0"/>
                <a:cs typeface="Verdana" pitchFamily="34" charset="0"/>
              </a:rPr>
              <a:t> di </a:t>
            </a:r>
            <a:r>
              <a:rPr lang="en-US" sz="12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Pelabuhan</a:t>
            </a:r>
            <a:endParaRPr lang="en-US" sz="12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228600" indent="-228600">
              <a:lnSpc>
                <a:spcPct val="90000"/>
              </a:lnSpc>
              <a:buFontTx/>
              <a:buAutoNum type="arabicParenR"/>
            </a:pPr>
            <a:r>
              <a:rPr lang="en-US" sz="12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Risalah</a:t>
            </a:r>
            <a:r>
              <a:rPr lang="en-US" sz="12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Rapat</a:t>
            </a:r>
            <a:r>
              <a:rPr lang="en-US" sz="12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Kementerian</a:t>
            </a:r>
            <a:r>
              <a:rPr lang="en-US" sz="12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Perhubungan</a:t>
            </a:r>
            <a:r>
              <a:rPr lang="en-US" sz="12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Direktorat</a:t>
            </a:r>
            <a:r>
              <a:rPr lang="en-US" sz="12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Jenderal</a:t>
            </a:r>
            <a:r>
              <a:rPr lang="en-US" sz="12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Perhubungan</a:t>
            </a:r>
            <a:r>
              <a:rPr lang="en-US" sz="12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Laut</a:t>
            </a:r>
            <a:r>
              <a:rPr lang="en-US" sz="12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tanggal</a:t>
            </a:r>
            <a:r>
              <a:rPr lang="en-US" sz="1200" dirty="0">
                <a:latin typeface="Verdana" pitchFamily="34" charset="0"/>
                <a:ea typeface="Verdana" pitchFamily="34" charset="0"/>
                <a:cs typeface="Verdana" pitchFamily="34" charset="0"/>
              </a:rPr>
              <a:t> 14 </a:t>
            </a:r>
            <a:r>
              <a:rPr lang="en-US" sz="12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Februari</a:t>
            </a:r>
            <a:r>
              <a:rPr lang="en-US" sz="1200" dirty="0">
                <a:latin typeface="Verdana" pitchFamily="34" charset="0"/>
                <a:ea typeface="Verdana" pitchFamily="34" charset="0"/>
                <a:cs typeface="Verdana" pitchFamily="34" charset="0"/>
              </a:rPr>
              <a:t> 2017 </a:t>
            </a:r>
            <a:r>
              <a:rPr lang="en-US" sz="12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tentang</a:t>
            </a:r>
            <a:r>
              <a:rPr lang="en-US" sz="12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Koordinasi</a:t>
            </a:r>
            <a:r>
              <a:rPr lang="en-US" sz="12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Awal</a:t>
            </a:r>
            <a:r>
              <a:rPr lang="en-US" sz="12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Kesiapan</a:t>
            </a:r>
            <a:r>
              <a:rPr lang="en-US" sz="12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Pelabuhan</a:t>
            </a:r>
            <a:r>
              <a:rPr lang="en-US" sz="12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untuk</a:t>
            </a:r>
            <a:r>
              <a:rPr lang="en-US" sz="12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Penyelenggaraan</a:t>
            </a:r>
            <a:r>
              <a:rPr lang="en-US" sz="12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2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Aplikasi</a:t>
            </a:r>
            <a:r>
              <a:rPr lang="en-US" sz="12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200" i="1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Inaportnet</a:t>
            </a:r>
            <a:endParaRPr lang="en-US" sz="1200" i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23" name="Picture 22" descr="IPC+Tag.jp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/>
          <a:srcRect t="11097" b="11097"/>
          <a:stretch>
            <a:fillRect/>
          </a:stretch>
        </p:blipFill>
        <p:spPr>
          <a:xfrm>
            <a:off x="3780276" y="3480635"/>
            <a:ext cx="1567728" cy="844462"/>
          </a:xfrm>
          <a:prstGeom prst="rect">
            <a:avLst/>
          </a:prstGeom>
        </p:spPr>
      </p:pic>
      <p:pic>
        <p:nvPicPr>
          <p:cNvPr id="24" name="Picture 1" descr="C:\Users\IPC\Dropbox\INAPORTNET PROJECT\1. Initiation\OPSI\bahan presentasi\logo-pelindo-3.png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2"/>
          <a:srcRect/>
          <a:stretch>
            <a:fillRect/>
          </a:stretch>
        </p:blipFill>
        <p:spPr bwMode="auto">
          <a:xfrm>
            <a:off x="8475594" y="3528027"/>
            <a:ext cx="1865312" cy="795782"/>
          </a:xfrm>
          <a:prstGeom prst="rect">
            <a:avLst/>
          </a:prstGeom>
          <a:noFill/>
        </p:spPr>
      </p:pic>
      <p:pic>
        <p:nvPicPr>
          <p:cNvPr id="25" name="Picture 2" descr="C:\Users\IPC\Dropbox\INAPORTNET PROJECT\1. Initiation\OPSI\bahan presentasi\pelindo 1 logo.jp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3" cstate="print"/>
          <a:srcRect l="10231" t="9909" r="10048" b="14590"/>
          <a:stretch>
            <a:fillRect/>
          </a:stretch>
        </p:blipFill>
        <p:spPr bwMode="auto">
          <a:xfrm>
            <a:off x="4375529" y="1352976"/>
            <a:ext cx="1427679" cy="955769"/>
          </a:xfrm>
          <a:prstGeom prst="rect">
            <a:avLst/>
          </a:prstGeom>
          <a:noFill/>
        </p:spPr>
      </p:pic>
      <p:pic>
        <p:nvPicPr>
          <p:cNvPr id="26" name="Picture 3" descr="C:\Users\IPC\Dropbox\INAPORTNET PROJECT\1. Initiation\OPSI\bahan presentasi\pelindo 3.jp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6130210" y="4064823"/>
            <a:ext cx="1264330" cy="790206"/>
          </a:xfrm>
          <a:prstGeom prst="rect">
            <a:avLst/>
          </a:prstGeom>
          <a:noFill/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9"/>
            </p:custDataLst>
          </p:nvPr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5" t="-9381" r="-478" b="-1394"/>
          <a:stretch/>
        </p:blipFill>
        <p:spPr>
          <a:xfrm>
            <a:off x="3685201" y="1593774"/>
            <a:ext cx="6829878" cy="2742665"/>
          </a:xfrm>
          <a:prstGeom prst="rect">
            <a:avLst/>
          </a:prstGeom>
        </p:spPr>
      </p:pic>
      <p:sp>
        <p:nvSpPr>
          <p:cNvPr id="28" name="FlowTriangle"/>
          <p:cNvSpPr>
            <a:spLocks noChangeArrowheads="1"/>
          </p:cNvSpPr>
          <p:nvPr>
            <p:custDataLst>
              <p:tags r:id="rId10"/>
            </p:custDataLst>
          </p:nvPr>
        </p:nvSpPr>
        <p:spPr bwMode="gray">
          <a:xfrm rot="5400000">
            <a:off x="1773372" y="2932341"/>
            <a:ext cx="3505200" cy="340179"/>
          </a:xfrm>
          <a:prstGeom prst="triangle">
            <a:avLst>
              <a:gd name="adj" fmla="val 50000"/>
            </a:avLst>
          </a:prstGeom>
          <a:solidFill>
            <a:srgbClr val="B2B2B2"/>
          </a:solidFill>
          <a:ln w="9525" algn="ctr">
            <a:solidFill>
              <a:srgbClr val="B2B2B2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endParaRPr lang="en-US" sz="1400" b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Line Callout 2 (No Border) 28"/>
          <p:cNvSpPr/>
          <p:nvPr>
            <p:custDataLst>
              <p:tags r:id="rId11"/>
            </p:custDataLst>
          </p:nvPr>
        </p:nvSpPr>
        <p:spPr>
          <a:xfrm>
            <a:off x="7228115" y="1283531"/>
            <a:ext cx="902993" cy="620485"/>
          </a:xfrm>
          <a:prstGeom prst="callout2">
            <a:avLst>
              <a:gd name="adj1" fmla="val 19299"/>
              <a:gd name="adj2" fmla="val 7866"/>
              <a:gd name="adj3" fmla="val 18750"/>
              <a:gd name="adj4" fmla="val -166151"/>
              <a:gd name="adj5" fmla="val 75658"/>
              <a:gd name="adj6" fmla="val -190123"/>
            </a:avLst>
          </a:prstGeom>
          <a:noFill/>
          <a:ln w="28575">
            <a:solidFill>
              <a:schemeClr val="accent3">
                <a:lumMod val="75000"/>
              </a:schemeClr>
            </a:solidFill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 anchorCtr="0"/>
          <a:lstStyle/>
          <a:p>
            <a:pPr algn="ctr"/>
            <a:endParaRPr lang="en-US" sz="1400" dirty="0" err="1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Line Callout 2 (No Border) 29"/>
          <p:cNvSpPr/>
          <p:nvPr>
            <p:custDataLst>
              <p:tags r:id="rId12"/>
            </p:custDataLst>
          </p:nvPr>
        </p:nvSpPr>
        <p:spPr>
          <a:xfrm rot="7468656" flipH="1">
            <a:off x="6868895" y="1305128"/>
            <a:ext cx="902993" cy="620485"/>
          </a:xfrm>
          <a:prstGeom prst="callout2">
            <a:avLst>
              <a:gd name="adj1" fmla="val 18750"/>
              <a:gd name="adj2" fmla="val -8333"/>
              <a:gd name="adj3" fmla="val 43831"/>
              <a:gd name="adj4" fmla="val -262439"/>
              <a:gd name="adj5" fmla="val 96606"/>
              <a:gd name="adj6" fmla="val -286288"/>
            </a:avLst>
          </a:prstGeom>
          <a:noFill/>
          <a:ln w="28575">
            <a:solidFill>
              <a:schemeClr val="accent3">
                <a:lumMod val="75000"/>
              </a:schemeClr>
            </a:solidFill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 anchorCtr="0"/>
          <a:lstStyle/>
          <a:p>
            <a:pPr algn="ctr"/>
            <a:endParaRPr lang="en-US" sz="1400" dirty="0" err="1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Line Callout 2 (No Border) 30"/>
          <p:cNvSpPr/>
          <p:nvPr>
            <p:custDataLst>
              <p:tags r:id="rId13"/>
            </p:custDataLst>
          </p:nvPr>
        </p:nvSpPr>
        <p:spPr>
          <a:xfrm rot="7468656" flipH="1">
            <a:off x="8777323" y="1761750"/>
            <a:ext cx="902993" cy="620485"/>
          </a:xfrm>
          <a:prstGeom prst="callout2">
            <a:avLst>
              <a:gd name="adj1" fmla="val 192819"/>
              <a:gd name="adj2" fmla="val -64147"/>
              <a:gd name="adj3" fmla="val 43831"/>
              <a:gd name="adj4" fmla="val -262439"/>
              <a:gd name="adj5" fmla="val 96606"/>
              <a:gd name="adj6" fmla="val -286288"/>
            </a:avLst>
          </a:prstGeom>
          <a:noFill/>
          <a:ln w="28575">
            <a:solidFill>
              <a:schemeClr val="accent3">
                <a:lumMod val="75000"/>
              </a:schemeClr>
            </a:solidFill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 anchorCtr="0"/>
          <a:lstStyle/>
          <a:p>
            <a:pPr algn="ctr"/>
            <a:endParaRPr lang="en-US" sz="1400" dirty="0" err="1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47432">
            <a:off x="2018255" y="4815244"/>
            <a:ext cx="1081054" cy="1081054"/>
          </a:xfrm>
          <a:prstGeom prst="rect">
            <a:avLst/>
          </a:prstGeom>
        </p:spPr>
      </p:pic>
      <p:sp>
        <p:nvSpPr>
          <p:cNvPr id="33" name="Rectangle 32"/>
          <p:cNvSpPr/>
          <p:nvPr>
            <p:custDataLst>
              <p:tags r:id="rId15"/>
            </p:custDataLst>
          </p:nvPr>
        </p:nvSpPr>
        <p:spPr>
          <a:xfrm>
            <a:off x="1115290" y="3923257"/>
            <a:ext cx="2230582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b="1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Kementerian</a:t>
            </a:r>
            <a:r>
              <a:rPr lang="en-US" sz="105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050" b="1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Perhubungan</a:t>
            </a:r>
            <a:endParaRPr lang="en-US" sz="1050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ctr"/>
            <a:r>
              <a:rPr lang="en-US" sz="1050" b="1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Direktorat</a:t>
            </a:r>
            <a:r>
              <a:rPr lang="en-US" sz="105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050" b="1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Jenderal</a:t>
            </a:r>
            <a:r>
              <a:rPr lang="en-US" sz="105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050" b="1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Perhubungan</a:t>
            </a:r>
            <a:r>
              <a:rPr lang="en-US" sz="105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050" b="1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Laut</a:t>
            </a:r>
            <a:r>
              <a:rPr lang="en-US" sz="105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endParaRPr lang="en-US" sz="1050" b="1" dirty="0"/>
          </a:p>
        </p:txBody>
      </p:sp>
      <p:sp>
        <p:nvSpPr>
          <p:cNvPr id="34" name="Title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307817" y="872359"/>
            <a:ext cx="11448753" cy="457200"/>
          </a:xfrm>
        </p:spPr>
        <p:txBody>
          <a:bodyPr>
            <a:noAutofit/>
          </a:bodyPr>
          <a:lstStyle/>
          <a:p>
            <a:r>
              <a:rPr lang="en-US" sz="1800" dirty="0" err="1"/>
              <a:t>Standarisasi</a:t>
            </a:r>
            <a:r>
              <a:rPr lang="en-US" sz="1800" dirty="0"/>
              <a:t> </a:t>
            </a:r>
            <a:r>
              <a:rPr lang="en-US" sz="1800" dirty="0" err="1"/>
              <a:t>sistem</a:t>
            </a:r>
            <a:r>
              <a:rPr lang="en-US" sz="1800" dirty="0"/>
              <a:t> </a:t>
            </a:r>
            <a:r>
              <a:rPr lang="en-US" sz="1800" dirty="0" err="1"/>
              <a:t>informasi</a:t>
            </a:r>
            <a:r>
              <a:rPr lang="en-US" sz="1800" dirty="0"/>
              <a:t> </a:t>
            </a:r>
            <a:r>
              <a:rPr lang="en-US" sz="1800" dirty="0" err="1"/>
              <a:t>layanan</a:t>
            </a:r>
            <a:r>
              <a:rPr lang="en-US" sz="1800" dirty="0"/>
              <a:t> </a:t>
            </a:r>
            <a:r>
              <a:rPr lang="en-US" sz="1800" dirty="0" err="1"/>
              <a:t>kepelabuhanan</a:t>
            </a:r>
            <a:r>
              <a:rPr lang="en-US" sz="1800" dirty="0"/>
              <a:t> </a:t>
            </a:r>
            <a:r>
              <a:rPr lang="en-US" sz="1800" dirty="0" err="1"/>
              <a:t>akan</a:t>
            </a:r>
            <a:r>
              <a:rPr lang="en-US" sz="1800" dirty="0"/>
              <a:t> </a:t>
            </a:r>
            <a:r>
              <a:rPr lang="en-US" sz="1800" dirty="0" err="1"/>
              <a:t>dilakukan</a:t>
            </a:r>
            <a:r>
              <a:rPr lang="en-US" sz="1800" dirty="0"/>
              <a:t> </a:t>
            </a:r>
            <a:r>
              <a:rPr lang="en-US" sz="1800" dirty="0" err="1"/>
              <a:t>sesuai</a:t>
            </a:r>
            <a:r>
              <a:rPr lang="en-US" sz="1800" dirty="0"/>
              <a:t> </a:t>
            </a:r>
            <a:r>
              <a:rPr lang="en-US" sz="1800" dirty="0" err="1"/>
              <a:t>instruksi</a:t>
            </a:r>
            <a:r>
              <a:rPr lang="en-US" sz="1800" dirty="0"/>
              <a:t> </a:t>
            </a:r>
            <a:r>
              <a:rPr lang="en-US" sz="1800" dirty="0" err="1"/>
              <a:t>Menteri</a:t>
            </a:r>
            <a:r>
              <a:rPr lang="en-US" sz="1800" dirty="0"/>
              <a:t> Perhubungan</a:t>
            </a:r>
            <a:r>
              <a:rPr lang="en-US" sz="1800" baseline="30000" dirty="0"/>
              <a:t>1)</a:t>
            </a:r>
            <a:r>
              <a:rPr lang="en-US" sz="1800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7401897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BB86682-1C57-41D6-AAA4-AFC8D4DF48E8}"/>
              </a:ext>
            </a:extLst>
          </p:cNvPr>
          <p:cNvSpPr/>
          <p:nvPr/>
        </p:nvSpPr>
        <p:spPr>
          <a:xfrm>
            <a:off x="3431946" y="1041149"/>
            <a:ext cx="2293716" cy="2504573"/>
          </a:xfrm>
          <a:prstGeom prst="rect">
            <a:avLst/>
          </a:prstGeom>
          <a:noFill/>
          <a:ln w="28575">
            <a:solidFill>
              <a:srgbClr val="AE0A3D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8589224" y="5566249"/>
            <a:ext cx="3521133" cy="12231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3354B46-FF20-4502-9532-AFF62D2824EC}"/>
              </a:ext>
            </a:extLst>
          </p:cNvPr>
          <p:cNvGrpSpPr/>
          <p:nvPr/>
        </p:nvGrpSpPr>
        <p:grpSpPr>
          <a:xfrm>
            <a:off x="1271464" y="1236329"/>
            <a:ext cx="9393509" cy="4983402"/>
            <a:chOff x="1922201" y="898615"/>
            <a:chExt cx="8518639" cy="5433477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82EA8A17-581D-44DF-BA73-A5FB92383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60800" y="1237169"/>
              <a:ext cx="8270399" cy="509492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C303353-8D53-4E84-8348-7439AE4DA4B1}"/>
                </a:ext>
              </a:extLst>
            </p:cNvPr>
            <p:cNvSpPr txBox="1"/>
            <p:nvPr/>
          </p:nvSpPr>
          <p:spPr>
            <a:xfrm>
              <a:off x="8680422" y="898615"/>
              <a:ext cx="17604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9B8492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SIMOP - KAPAL</a:t>
              </a:r>
              <a:endParaRPr lang="en-ID" sz="1600" dirty="0">
                <a:solidFill>
                  <a:srgbClr val="9B8492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0591D7-2CE8-4D1B-A5EE-1D51C2C9BDF1}"/>
                </a:ext>
              </a:extLst>
            </p:cNvPr>
            <p:cNvSpPr txBox="1"/>
            <p:nvPr/>
          </p:nvSpPr>
          <p:spPr>
            <a:xfrm>
              <a:off x="6920181" y="898615"/>
              <a:ext cx="6607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369082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MOS</a:t>
              </a:r>
              <a:endParaRPr lang="en-ID" sz="1600" dirty="0">
                <a:solidFill>
                  <a:srgbClr val="369082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F13BD3-13A2-42A1-9BCB-0376CC526AF5}"/>
                </a:ext>
              </a:extLst>
            </p:cNvPr>
            <p:cNvSpPr txBox="1"/>
            <p:nvPr/>
          </p:nvSpPr>
          <p:spPr>
            <a:xfrm>
              <a:off x="9059021" y="1313751"/>
              <a:ext cx="1003222" cy="246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100"/>
                </a:lnSpc>
              </a:pPr>
              <a:r>
                <a:rPr lang="en-US" sz="1100" dirty="0" err="1">
                  <a:solidFill>
                    <a:schemeClr val="bg1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AutoCollection</a:t>
              </a:r>
              <a:endParaRPr lang="en-ID" sz="11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14D161-4CE8-40EF-8E18-AD7AD048B53B}"/>
                </a:ext>
              </a:extLst>
            </p:cNvPr>
            <p:cNvSpPr txBox="1"/>
            <p:nvPr/>
          </p:nvSpPr>
          <p:spPr>
            <a:xfrm>
              <a:off x="8978582" y="2812688"/>
              <a:ext cx="1164100" cy="374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1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PPKB –D</a:t>
              </a:r>
            </a:p>
            <a:p>
              <a:pPr algn="ctr">
                <a:lnSpc>
                  <a:spcPts val="11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(</a:t>
              </a:r>
              <a:r>
                <a:rPr lang="en-US" sz="1100" dirty="0" err="1">
                  <a:solidFill>
                    <a:schemeClr val="bg1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Autocollection</a:t>
              </a:r>
              <a:endParaRPr lang="en-ID" sz="11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CCF311C-E9A0-480C-86AD-A751E4A91E31}"/>
                </a:ext>
              </a:extLst>
            </p:cNvPr>
            <p:cNvSpPr txBox="1"/>
            <p:nvPr/>
          </p:nvSpPr>
          <p:spPr>
            <a:xfrm>
              <a:off x="9081593" y="3980751"/>
              <a:ext cx="958084" cy="246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1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Auto sent SPK</a:t>
              </a:r>
              <a:endParaRPr lang="en-ID" sz="11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4B0737-F1F7-44D7-A37A-14CFDC6F3618}"/>
                </a:ext>
              </a:extLst>
            </p:cNvPr>
            <p:cNvSpPr txBox="1"/>
            <p:nvPr/>
          </p:nvSpPr>
          <p:spPr>
            <a:xfrm>
              <a:off x="9077970" y="4992798"/>
              <a:ext cx="965329" cy="2333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1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DTJK - DPJK</a:t>
              </a:r>
              <a:endParaRPr lang="en-ID" sz="11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DC97085-99C8-49D8-B40C-DCDF5BD5658F}"/>
                </a:ext>
              </a:extLst>
            </p:cNvPr>
            <p:cNvSpPr txBox="1"/>
            <p:nvPr/>
          </p:nvSpPr>
          <p:spPr>
            <a:xfrm>
              <a:off x="9013051" y="5515674"/>
              <a:ext cx="1095172" cy="2333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1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Invoice - Nota</a:t>
              </a:r>
              <a:endParaRPr lang="en-ID" sz="11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243F664-7DA6-4CDA-8FAA-8619F483553D}"/>
                </a:ext>
              </a:extLst>
            </p:cNvPr>
            <p:cNvSpPr txBox="1"/>
            <p:nvPr/>
          </p:nvSpPr>
          <p:spPr>
            <a:xfrm>
              <a:off x="6776713" y="1775818"/>
              <a:ext cx="947696" cy="374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1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Order</a:t>
              </a:r>
            </a:p>
            <a:p>
              <a:pPr algn="ctr">
                <a:lnSpc>
                  <a:spcPts val="11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Information</a:t>
              </a:r>
              <a:endParaRPr lang="en-ID" sz="11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765567-EC93-4A71-9CF9-A7B8167A79E6}"/>
                </a:ext>
              </a:extLst>
            </p:cNvPr>
            <p:cNvSpPr txBox="1"/>
            <p:nvPr/>
          </p:nvSpPr>
          <p:spPr>
            <a:xfrm>
              <a:off x="6842438" y="2301602"/>
              <a:ext cx="816249" cy="374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1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Scheduler</a:t>
              </a:r>
            </a:p>
            <a:p>
              <a:pPr algn="ctr">
                <a:lnSpc>
                  <a:spcPts val="11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System</a:t>
              </a:r>
              <a:endParaRPr lang="en-ID" sz="11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1E2D5B-7E65-4563-A4F2-34226670DECA}"/>
                </a:ext>
              </a:extLst>
            </p:cNvPr>
            <p:cNvSpPr txBox="1"/>
            <p:nvPr/>
          </p:nvSpPr>
          <p:spPr>
            <a:xfrm>
              <a:off x="6633248" y="2812687"/>
              <a:ext cx="1234632" cy="374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1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Suggestion Pilot</a:t>
              </a:r>
            </a:p>
            <a:p>
              <a:pPr algn="ctr">
                <a:lnSpc>
                  <a:spcPts val="11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&amp; Tugboat</a:t>
              </a:r>
              <a:endParaRPr lang="en-ID" sz="11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2687711-1083-47F0-A92D-47BF52CDC933}"/>
                </a:ext>
              </a:extLst>
            </p:cNvPr>
            <p:cNvSpPr txBox="1"/>
            <p:nvPr/>
          </p:nvSpPr>
          <p:spPr>
            <a:xfrm>
              <a:off x="6839230" y="4992797"/>
              <a:ext cx="822661" cy="2333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1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Job Order</a:t>
              </a:r>
              <a:endParaRPr lang="en-ID" sz="11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63754B-8C93-4867-A774-AE6A5EC279C0}"/>
                </a:ext>
              </a:extLst>
            </p:cNvPr>
            <p:cNvSpPr txBox="1"/>
            <p:nvPr/>
          </p:nvSpPr>
          <p:spPr>
            <a:xfrm>
              <a:off x="6886520" y="5503118"/>
              <a:ext cx="728084" cy="2333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100"/>
                </a:lnSpc>
              </a:pPr>
              <a:r>
                <a:rPr lang="en-US" sz="1100" dirty="0" err="1">
                  <a:solidFill>
                    <a:schemeClr val="bg1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Realisasi</a:t>
              </a:r>
              <a:endParaRPr lang="en-ID" sz="11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C2E7F26-6E51-454B-AE10-7818257D54B6}"/>
                </a:ext>
              </a:extLst>
            </p:cNvPr>
            <p:cNvSpPr txBox="1"/>
            <p:nvPr/>
          </p:nvSpPr>
          <p:spPr>
            <a:xfrm>
              <a:off x="4463504" y="1313751"/>
              <a:ext cx="944489" cy="2333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1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Display PKK</a:t>
              </a:r>
              <a:endParaRPr lang="en-ID" sz="11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35D099-DAEC-4F60-AF10-21325583DD4F}"/>
                </a:ext>
              </a:extLst>
            </p:cNvPr>
            <p:cNvSpPr txBox="1"/>
            <p:nvPr/>
          </p:nvSpPr>
          <p:spPr>
            <a:xfrm>
              <a:off x="4620598" y="1846349"/>
              <a:ext cx="630301" cy="2333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1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RPKOP</a:t>
              </a:r>
              <a:endParaRPr lang="en-ID" sz="11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0C75CA4-AE4A-463D-A568-838F251DF52B}"/>
                </a:ext>
              </a:extLst>
            </p:cNvPr>
            <p:cNvSpPr txBox="1"/>
            <p:nvPr/>
          </p:nvSpPr>
          <p:spPr>
            <a:xfrm>
              <a:off x="4675901" y="2372133"/>
              <a:ext cx="519694" cy="2333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1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PPKB</a:t>
              </a:r>
              <a:endParaRPr lang="en-ID" sz="11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5573D2A-297C-4C18-B274-D063864EFF0C}"/>
                </a:ext>
              </a:extLst>
            </p:cNvPr>
            <p:cNvSpPr txBox="1"/>
            <p:nvPr/>
          </p:nvSpPr>
          <p:spPr>
            <a:xfrm>
              <a:off x="4611782" y="898615"/>
              <a:ext cx="6479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AB495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VMS</a:t>
              </a:r>
              <a:endParaRPr lang="en-ID" sz="1600" dirty="0">
                <a:solidFill>
                  <a:srgbClr val="AB495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EB43FEE-4B7C-47C4-A79A-AE318111A793}"/>
                </a:ext>
              </a:extLst>
            </p:cNvPr>
            <p:cNvSpPr txBox="1"/>
            <p:nvPr/>
          </p:nvSpPr>
          <p:spPr>
            <a:xfrm>
              <a:off x="4996824" y="3053663"/>
              <a:ext cx="1253869" cy="2333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100"/>
                </a:lnSpc>
              </a:pPr>
              <a:r>
                <a:rPr lang="en-US" sz="1100" dirty="0">
                  <a:solidFill>
                    <a:schemeClr val="accent2">
                      <a:lumMod val="75000"/>
                    </a:schemeClr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Dasar Order Info</a:t>
              </a:r>
              <a:endParaRPr lang="en-ID" sz="1100" dirty="0">
                <a:solidFill>
                  <a:schemeClr val="accent2">
                    <a:lumMod val="75000"/>
                  </a:schemeClr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0315A09-450D-4D0C-B65C-469C8F8E0F41}"/>
                </a:ext>
              </a:extLst>
            </p:cNvPr>
            <p:cNvSpPr txBox="1"/>
            <p:nvPr/>
          </p:nvSpPr>
          <p:spPr>
            <a:xfrm>
              <a:off x="1960054" y="901880"/>
              <a:ext cx="12650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rgbClr val="00739F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rPr>
                <a:t>Inaportnet</a:t>
              </a:r>
              <a:endParaRPr lang="en-ID" sz="1600" dirty="0">
                <a:solidFill>
                  <a:srgbClr val="00739F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FC192E6-F568-4675-8A4A-7F9C9D5DD1EF}"/>
                </a:ext>
              </a:extLst>
            </p:cNvPr>
            <p:cNvSpPr txBox="1"/>
            <p:nvPr/>
          </p:nvSpPr>
          <p:spPr>
            <a:xfrm>
              <a:off x="1922201" y="1246377"/>
              <a:ext cx="1378904" cy="374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1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Warta </a:t>
              </a:r>
              <a:r>
                <a:rPr lang="en-US" sz="1100" dirty="0" err="1">
                  <a:solidFill>
                    <a:schemeClr val="bg1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Kedatangan</a:t>
              </a:r>
              <a:endParaRPr lang="en-US" sz="11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  <a:p>
              <a:pPr algn="ctr">
                <a:lnSpc>
                  <a:spcPts val="1100"/>
                </a:lnSpc>
              </a:pPr>
              <a:r>
                <a:rPr lang="en-US" sz="1100" dirty="0" err="1">
                  <a:solidFill>
                    <a:schemeClr val="bg1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Kapal</a:t>
              </a:r>
              <a:endParaRPr lang="en-ID" sz="11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44F60EF-09C1-4546-8636-6FAB28226D10}"/>
                </a:ext>
              </a:extLst>
            </p:cNvPr>
            <p:cNvSpPr txBox="1"/>
            <p:nvPr/>
          </p:nvSpPr>
          <p:spPr>
            <a:xfrm>
              <a:off x="2391881" y="1846349"/>
              <a:ext cx="439544" cy="2333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1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PKK</a:t>
              </a:r>
              <a:endParaRPr lang="en-ID" sz="11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FC9E94D-4A23-44A7-91A2-F5613C037993}"/>
                </a:ext>
              </a:extLst>
            </p:cNvPr>
            <p:cNvSpPr txBox="1"/>
            <p:nvPr/>
          </p:nvSpPr>
          <p:spPr>
            <a:xfrm>
              <a:off x="2324556" y="2369064"/>
              <a:ext cx="574196" cy="2333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1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RKBM</a:t>
              </a:r>
              <a:endParaRPr lang="en-ID" sz="11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4E9A5EA-28BF-42F4-AFE7-5CECA7A998FC}"/>
                </a:ext>
              </a:extLst>
            </p:cNvPr>
            <p:cNvSpPr txBox="1"/>
            <p:nvPr/>
          </p:nvSpPr>
          <p:spPr>
            <a:xfrm>
              <a:off x="2274243" y="3416580"/>
              <a:ext cx="636713" cy="2333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1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RPKRO</a:t>
              </a:r>
              <a:endParaRPr lang="en-ID" sz="11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8CD36F4-2B71-4285-B61C-2DC844DD422F}"/>
                </a:ext>
              </a:extLst>
            </p:cNvPr>
            <p:cNvSpPr txBox="1"/>
            <p:nvPr/>
          </p:nvSpPr>
          <p:spPr>
            <a:xfrm>
              <a:off x="2363029" y="3936331"/>
              <a:ext cx="434734" cy="2333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1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PPK</a:t>
              </a:r>
              <a:endParaRPr lang="en-ID" sz="11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D1CBA32-9608-4C3A-A65F-FA5F33EC7BC9}"/>
                </a:ext>
              </a:extLst>
            </p:cNvPr>
            <p:cNvSpPr txBox="1"/>
            <p:nvPr/>
          </p:nvSpPr>
          <p:spPr>
            <a:xfrm>
              <a:off x="2117770" y="4456082"/>
              <a:ext cx="925253" cy="2333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1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SPOG - SPB</a:t>
              </a:r>
              <a:endParaRPr lang="en-ID" sz="11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EB387FC-2CA9-43BA-9E97-ACC3FEECCE04}"/>
                </a:ext>
              </a:extLst>
            </p:cNvPr>
            <p:cNvSpPr txBox="1"/>
            <p:nvPr/>
          </p:nvSpPr>
          <p:spPr>
            <a:xfrm>
              <a:off x="2215963" y="6041845"/>
              <a:ext cx="777778" cy="2333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ts val="11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PNBP 5%</a:t>
              </a:r>
              <a:endParaRPr lang="en-ID" sz="1100" dirty="0">
                <a:solidFill>
                  <a:schemeClr val="bg1"/>
                </a:solidFill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86564E29-ED46-45D8-9AC6-B88E4A0B9B44}"/>
              </a:ext>
            </a:extLst>
          </p:cNvPr>
          <p:cNvSpPr/>
          <p:nvPr/>
        </p:nvSpPr>
        <p:spPr>
          <a:xfrm>
            <a:off x="317956" y="362456"/>
            <a:ext cx="19191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b="1" dirty="0">
                <a:solidFill>
                  <a:srgbClr val="00A9E0">
                    <a:lumMod val="75000"/>
                  </a:srgbClr>
                </a:solidFill>
                <a:latin typeface="Gotham Book" pitchFamily="2" charset="77"/>
              </a:rPr>
              <a:t>FLOW </a:t>
            </a:r>
            <a:r>
              <a:rPr lang="en-ID" b="1" dirty="0">
                <a:solidFill>
                  <a:schemeClr val="bg2">
                    <a:lumMod val="25000"/>
                  </a:schemeClr>
                </a:solidFill>
                <a:latin typeface="Gotham Book" pitchFamily="2" charset="77"/>
              </a:rPr>
              <a:t>GENERAL</a:t>
            </a:r>
            <a:endParaRPr kumimoji="0" lang="en-ID" sz="11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Gotham Boo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298878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Single Corner Snipped 4">
            <a:extLst>
              <a:ext uri="{FF2B5EF4-FFF2-40B4-BE49-F238E27FC236}">
                <a16:creationId xmlns:a16="http://schemas.microsoft.com/office/drawing/2014/main" id="{F96CE6C6-1F1A-445D-97A7-C1DD6BBF5B67}"/>
              </a:ext>
            </a:extLst>
          </p:cNvPr>
          <p:cNvSpPr/>
          <p:nvPr/>
        </p:nvSpPr>
        <p:spPr>
          <a:xfrm>
            <a:off x="0" y="223809"/>
            <a:ext cx="3431946" cy="571032"/>
          </a:xfrm>
          <a:prstGeom prst="snip1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8589224" y="5566249"/>
            <a:ext cx="3521133" cy="12231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2" name="Title 4"/>
          <p:cNvSpPr>
            <a:spLocks noGrp="1"/>
          </p:cNvSpPr>
          <p:nvPr>
            <p:ph type="title"/>
          </p:nvPr>
        </p:nvSpPr>
        <p:spPr>
          <a:xfrm>
            <a:off x="242728" y="294925"/>
            <a:ext cx="3431946" cy="499916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ahnschrift SemiBold" panose="020B0502040204020203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FLOW GENERAL 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D5D19FC-8638-42A9-9B4C-FD66F66D78A2}"/>
              </a:ext>
            </a:extLst>
          </p:cNvPr>
          <p:cNvGrpSpPr/>
          <p:nvPr/>
        </p:nvGrpSpPr>
        <p:grpSpPr>
          <a:xfrm>
            <a:off x="3366889" y="2528720"/>
            <a:ext cx="8582383" cy="2380561"/>
            <a:chOff x="2518538" y="826166"/>
            <a:chExt cx="8582383" cy="2380561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CF36337-B458-49B6-945E-10A366AECD78}"/>
                </a:ext>
              </a:extLst>
            </p:cNvPr>
            <p:cNvSpPr/>
            <p:nvPr/>
          </p:nvSpPr>
          <p:spPr>
            <a:xfrm>
              <a:off x="2518538" y="826166"/>
              <a:ext cx="8582383" cy="23805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DCED5DA8-4D57-4747-A8BD-F5379102BD91}"/>
                </a:ext>
              </a:extLst>
            </p:cNvPr>
            <p:cNvSpPr/>
            <p:nvPr/>
          </p:nvSpPr>
          <p:spPr>
            <a:xfrm>
              <a:off x="2732572" y="903575"/>
              <a:ext cx="1053548" cy="586409"/>
            </a:xfrm>
            <a:prstGeom prst="roundRect">
              <a:avLst/>
            </a:prstGeom>
            <a:solidFill>
              <a:srgbClr val="144566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PKK </a:t>
              </a:r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Inaportnet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564F6BAF-A671-4D6C-A036-F5EB02AA0F40}"/>
                </a:ext>
              </a:extLst>
            </p:cNvPr>
            <p:cNvSpPr/>
            <p:nvPr/>
          </p:nvSpPr>
          <p:spPr>
            <a:xfrm>
              <a:off x="4141574" y="903575"/>
              <a:ext cx="1053548" cy="586409"/>
            </a:xfrm>
            <a:prstGeom prst="roundRect">
              <a:avLst/>
            </a:prstGeom>
            <a:solidFill>
              <a:srgbClr val="144566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RKBM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0B59B9D2-D466-415F-9173-EC95F7258B63}"/>
                </a:ext>
              </a:extLst>
            </p:cNvPr>
            <p:cNvSpPr/>
            <p:nvPr/>
          </p:nvSpPr>
          <p:spPr>
            <a:xfrm>
              <a:off x="2732572" y="2480471"/>
              <a:ext cx="1053548" cy="586409"/>
            </a:xfrm>
            <a:prstGeom prst="roundRect">
              <a:avLst/>
            </a:prstGeom>
            <a:solidFill>
              <a:srgbClr val="FC860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PKK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2C0E95EB-F861-49C8-AD5B-3E48D1524A40}"/>
                </a:ext>
              </a:extLst>
            </p:cNvPr>
            <p:cNvSpPr/>
            <p:nvPr/>
          </p:nvSpPr>
          <p:spPr>
            <a:xfrm>
              <a:off x="4141574" y="2480471"/>
              <a:ext cx="1053548" cy="586409"/>
            </a:xfrm>
            <a:prstGeom prst="roundRect">
              <a:avLst/>
            </a:prstGeom>
            <a:solidFill>
              <a:srgbClr val="FC860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RPKOP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83790A7A-55AB-49F6-9DB4-BC82F2872E8F}"/>
                </a:ext>
              </a:extLst>
            </p:cNvPr>
            <p:cNvSpPr/>
            <p:nvPr/>
          </p:nvSpPr>
          <p:spPr>
            <a:xfrm>
              <a:off x="5530545" y="2480471"/>
              <a:ext cx="1053548" cy="586409"/>
            </a:xfrm>
            <a:prstGeom prst="roundRect">
              <a:avLst/>
            </a:prstGeom>
            <a:solidFill>
              <a:srgbClr val="FC8604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PPKB</a:t>
              </a: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CAD03A3E-CE67-45BC-9A90-23AB05B63B42}"/>
                </a:ext>
              </a:extLst>
            </p:cNvPr>
            <p:cNvSpPr/>
            <p:nvPr/>
          </p:nvSpPr>
          <p:spPr>
            <a:xfrm>
              <a:off x="5532470" y="1660533"/>
              <a:ext cx="1053548" cy="586409"/>
            </a:xfrm>
            <a:prstGeom prst="roundRect">
              <a:avLst/>
            </a:prstGeom>
            <a:solidFill>
              <a:srgbClr val="7F072C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hangingPunct="0"/>
              <a:r>
                <a:rPr lang="en-US" sz="1200" dirty="0">
                  <a:solidFill>
                    <a:prstClr val="white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Suggesting Pilot and Tugboat</a:t>
              </a:r>
              <a:endParaRPr lang="id-ID" sz="1200" dirty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74506970-A0EB-4897-BB84-1C62D0999FE7}"/>
                </a:ext>
              </a:extLst>
            </p:cNvPr>
            <p:cNvCxnSpPr>
              <a:stCxn id="41" idx="3"/>
              <a:endCxn id="42" idx="1"/>
            </p:cNvCxnSpPr>
            <p:nvPr/>
          </p:nvCxnSpPr>
          <p:spPr>
            <a:xfrm>
              <a:off x="3786120" y="1196780"/>
              <a:ext cx="355454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14F8CB1-2FC5-40AB-ACB5-5944384AFF7E}"/>
                </a:ext>
              </a:extLst>
            </p:cNvPr>
            <p:cNvCxnSpPr>
              <a:cxnSpLocks/>
              <a:stCxn id="43" idx="3"/>
              <a:endCxn id="44" idx="1"/>
            </p:cNvCxnSpPr>
            <p:nvPr/>
          </p:nvCxnSpPr>
          <p:spPr>
            <a:xfrm>
              <a:off x="3786120" y="2773676"/>
              <a:ext cx="355454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5E0C1E5-36D9-41C0-BD43-963BEEA12DA4}"/>
                </a:ext>
              </a:extLst>
            </p:cNvPr>
            <p:cNvCxnSpPr>
              <a:cxnSpLocks/>
              <a:stCxn id="41" idx="2"/>
              <a:endCxn id="43" idx="0"/>
            </p:cNvCxnSpPr>
            <p:nvPr/>
          </p:nvCxnSpPr>
          <p:spPr>
            <a:xfrm>
              <a:off x="3259346" y="1489984"/>
              <a:ext cx="0" cy="990487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F10EBAE-AC2C-4054-AE89-7AB75B24E115}"/>
                </a:ext>
              </a:extLst>
            </p:cNvPr>
            <p:cNvCxnSpPr>
              <a:cxnSpLocks/>
              <a:stCxn id="42" idx="2"/>
              <a:endCxn id="44" idx="0"/>
            </p:cNvCxnSpPr>
            <p:nvPr/>
          </p:nvCxnSpPr>
          <p:spPr>
            <a:xfrm>
              <a:off x="4668348" y="1489984"/>
              <a:ext cx="0" cy="990487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9258F5BB-99FB-4A03-B750-50A7BD39835E}"/>
                </a:ext>
              </a:extLst>
            </p:cNvPr>
            <p:cNvCxnSpPr>
              <a:cxnSpLocks/>
              <a:stCxn id="44" idx="3"/>
              <a:endCxn id="45" idx="1"/>
            </p:cNvCxnSpPr>
            <p:nvPr/>
          </p:nvCxnSpPr>
          <p:spPr>
            <a:xfrm>
              <a:off x="5195122" y="2773676"/>
              <a:ext cx="335423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5585263-E110-447D-9BA0-BA2ECCFEC23D}"/>
                </a:ext>
              </a:extLst>
            </p:cNvPr>
            <p:cNvCxnSpPr>
              <a:cxnSpLocks/>
              <a:stCxn id="45" idx="0"/>
              <a:endCxn id="47" idx="2"/>
            </p:cNvCxnSpPr>
            <p:nvPr/>
          </p:nvCxnSpPr>
          <p:spPr>
            <a:xfrm flipV="1">
              <a:off x="6057319" y="2246942"/>
              <a:ext cx="1925" cy="233529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00B86A5E-8090-440F-84BD-775D36940836}"/>
                </a:ext>
              </a:extLst>
            </p:cNvPr>
            <p:cNvSpPr/>
            <p:nvPr/>
          </p:nvSpPr>
          <p:spPr>
            <a:xfrm>
              <a:off x="6967068" y="2478942"/>
              <a:ext cx="1053548" cy="586409"/>
            </a:xfrm>
            <a:prstGeom prst="roundRect">
              <a:avLst/>
            </a:prstGeom>
            <a:solidFill>
              <a:srgbClr val="496E3A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hangingPunct="0"/>
              <a:r>
                <a:rPr lang="en-US" sz="1200" dirty="0" err="1">
                  <a:solidFill>
                    <a:prstClr val="white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Penetapan</a:t>
              </a:r>
              <a:r>
                <a:rPr lang="en-US" sz="1200" dirty="0">
                  <a:solidFill>
                    <a:prstClr val="white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 PPKB</a:t>
              </a:r>
              <a:endParaRPr lang="id-ID" sz="1200" dirty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50B0D011-8947-421F-89EC-C7BD2626A85E}"/>
                </a:ext>
              </a:extLst>
            </p:cNvPr>
            <p:cNvSpPr/>
            <p:nvPr/>
          </p:nvSpPr>
          <p:spPr>
            <a:xfrm>
              <a:off x="8344124" y="904070"/>
              <a:ext cx="1053548" cy="586409"/>
            </a:xfrm>
            <a:prstGeom prst="roundRect">
              <a:avLst/>
            </a:prstGeom>
            <a:solidFill>
              <a:srgbClr val="144566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PPK</a:t>
              </a:r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74A9ACB6-08CB-46E2-962D-D9A1E2A8E19C}"/>
                </a:ext>
              </a:extLst>
            </p:cNvPr>
            <p:cNvSpPr/>
            <p:nvPr/>
          </p:nvSpPr>
          <p:spPr>
            <a:xfrm>
              <a:off x="8371969" y="2480471"/>
              <a:ext cx="997858" cy="576066"/>
            </a:xfrm>
            <a:prstGeom prst="roundRect">
              <a:avLst/>
            </a:prstGeom>
            <a:solidFill>
              <a:srgbClr val="496E3A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Auto SPK</a:t>
              </a:r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792BD6F2-CC93-4542-83B3-AB2303DA691E}"/>
                </a:ext>
              </a:extLst>
            </p:cNvPr>
            <p:cNvSpPr/>
            <p:nvPr/>
          </p:nvSpPr>
          <p:spPr>
            <a:xfrm>
              <a:off x="9747466" y="1665704"/>
              <a:ext cx="1053548" cy="576066"/>
            </a:xfrm>
            <a:prstGeom prst="roundRect">
              <a:avLst/>
            </a:prstGeom>
            <a:solidFill>
              <a:srgbClr val="7F072C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Job Order</a:t>
              </a:r>
            </a:p>
          </p:txBody>
        </p:sp>
        <p:cxnSp>
          <p:nvCxnSpPr>
            <p:cNvPr id="59" name="Straight Arrow Connector 195">
              <a:extLst>
                <a:ext uri="{FF2B5EF4-FFF2-40B4-BE49-F238E27FC236}">
                  <a16:creationId xmlns:a16="http://schemas.microsoft.com/office/drawing/2014/main" id="{E2AB7C2D-33BD-4B7B-A0D5-C01B7246ABE5}"/>
                </a:ext>
              </a:extLst>
            </p:cNvPr>
            <p:cNvCxnSpPr>
              <a:cxnSpLocks/>
              <a:stCxn id="47" idx="3"/>
              <a:endCxn id="55" idx="0"/>
            </p:cNvCxnSpPr>
            <p:nvPr/>
          </p:nvCxnSpPr>
          <p:spPr>
            <a:xfrm>
              <a:off x="6586018" y="1953738"/>
              <a:ext cx="907824" cy="525204"/>
            </a:xfrm>
            <a:prstGeom prst="bentConnector2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198">
              <a:extLst>
                <a:ext uri="{FF2B5EF4-FFF2-40B4-BE49-F238E27FC236}">
                  <a16:creationId xmlns:a16="http://schemas.microsoft.com/office/drawing/2014/main" id="{414C06F7-8971-48D0-852B-0B63AD7212FA}"/>
                </a:ext>
              </a:extLst>
            </p:cNvPr>
            <p:cNvCxnSpPr>
              <a:cxnSpLocks/>
              <a:stCxn id="55" idx="3"/>
              <a:endCxn id="56" idx="1"/>
            </p:cNvCxnSpPr>
            <p:nvPr/>
          </p:nvCxnSpPr>
          <p:spPr>
            <a:xfrm flipV="1">
              <a:off x="8020616" y="1197275"/>
              <a:ext cx="323508" cy="1574872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0611D8E-81FA-476F-81C2-A7048240B62F}"/>
                </a:ext>
              </a:extLst>
            </p:cNvPr>
            <p:cNvCxnSpPr>
              <a:cxnSpLocks/>
              <a:stCxn id="56" idx="2"/>
              <a:endCxn id="57" idx="0"/>
            </p:cNvCxnSpPr>
            <p:nvPr/>
          </p:nvCxnSpPr>
          <p:spPr>
            <a:xfrm>
              <a:off x="8870898" y="1490479"/>
              <a:ext cx="0" cy="989992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187D4804-3159-46BB-96FC-C59B249F9623}"/>
                </a:ext>
              </a:extLst>
            </p:cNvPr>
            <p:cNvSpPr/>
            <p:nvPr/>
          </p:nvSpPr>
          <p:spPr>
            <a:xfrm>
              <a:off x="9751201" y="902995"/>
              <a:ext cx="1053548" cy="586409"/>
            </a:xfrm>
            <a:prstGeom prst="roundRect">
              <a:avLst/>
            </a:prstGeom>
            <a:solidFill>
              <a:srgbClr val="144566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SPOG</a:t>
              </a:r>
            </a:p>
          </p:txBody>
        </p:sp>
        <p:cxnSp>
          <p:nvCxnSpPr>
            <p:cNvPr id="63" name="Straight Arrow Connector 209">
              <a:extLst>
                <a:ext uri="{FF2B5EF4-FFF2-40B4-BE49-F238E27FC236}">
                  <a16:creationId xmlns:a16="http://schemas.microsoft.com/office/drawing/2014/main" id="{EAAD7808-203D-45B0-B62D-F408C2814D59}"/>
                </a:ext>
              </a:extLst>
            </p:cNvPr>
            <p:cNvCxnSpPr>
              <a:cxnSpLocks/>
              <a:stCxn id="57" idx="3"/>
              <a:endCxn id="62" idx="1"/>
            </p:cNvCxnSpPr>
            <p:nvPr/>
          </p:nvCxnSpPr>
          <p:spPr>
            <a:xfrm flipV="1">
              <a:off x="9369827" y="1196200"/>
              <a:ext cx="381374" cy="1572304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BC53A6A-404C-43B3-B29B-3AFB689EBBC5}"/>
                </a:ext>
              </a:extLst>
            </p:cNvPr>
            <p:cNvCxnSpPr>
              <a:cxnSpLocks/>
              <a:stCxn id="62" idx="2"/>
              <a:endCxn id="58" idx="0"/>
            </p:cNvCxnSpPr>
            <p:nvPr/>
          </p:nvCxnSpPr>
          <p:spPr>
            <a:xfrm flipH="1">
              <a:off x="10274240" y="1489404"/>
              <a:ext cx="3735" cy="17630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8F0B3F42-2D9E-49D2-A963-85F295DA6579}"/>
                </a:ext>
              </a:extLst>
            </p:cNvPr>
            <p:cNvSpPr/>
            <p:nvPr/>
          </p:nvSpPr>
          <p:spPr>
            <a:xfrm>
              <a:off x="9751201" y="2470128"/>
              <a:ext cx="1053548" cy="576066"/>
            </a:xfrm>
            <a:prstGeom prst="roundRect">
              <a:avLst/>
            </a:prstGeom>
            <a:solidFill>
              <a:srgbClr val="496E3A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latin typeface="Arial" panose="020B0604020202020204" pitchFamily="34" charset="0"/>
                  <a:cs typeface="Arial" panose="020B0604020202020204" pitchFamily="34" charset="0"/>
                </a:rPr>
                <a:t>Realisasi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2E4713D-6BB5-486C-ABE3-21BBD5FDB5D5}"/>
                </a:ext>
              </a:extLst>
            </p:cNvPr>
            <p:cNvCxnSpPr>
              <a:cxnSpLocks/>
              <a:stCxn id="58" idx="2"/>
              <a:endCxn id="65" idx="0"/>
            </p:cNvCxnSpPr>
            <p:nvPr/>
          </p:nvCxnSpPr>
          <p:spPr>
            <a:xfrm>
              <a:off x="10274240" y="2241770"/>
              <a:ext cx="3735" cy="228358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F7BBC3A0-BCC1-4817-A884-C8D5E20D5FF2}"/>
              </a:ext>
            </a:extLst>
          </p:cNvPr>
          <p:cNvSpPr/>
          <p:nvPr/>
        </p:nvSpPr>
        <p:spPr>
          <a:xfrm>
            <a:off x="186305" y="2528720"/>
            <a:ext cx="1797802" cy="23805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Kegiatan</a:t>
            </a:r>
            <a:r>
              <a:rPr lang="en-US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algn="ctr"/>
            <a:r>
              <a:rPr lang="en-US" sz="14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Kapal</a:t>
            </a:r>
            <a:r>
              <a:rPr lang="en-US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Masuk</a:t>
            </a:r>
            <a:endParaRPr lang="en-US" sz="1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56525AF-1398-4FA6-9E9D-276E33EF4E89}"/>
              </a:ext>
            </a:extLst>
          </p:cNvPr>
          <p:cNvSpPr txBox="1"/>
          <p:nvPr/>
        </p:nvSpPr>
        <p:spPr>
          <a:xfrm>
            <a:off x="8549559" y="3407907"/>
            <a:ext cx="1053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RPKRO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C5A431B2-2461-4587-A38E-D52F21639488}"/>
              </a:ext>
            </a:extLst>
          </p:cNvPr>
          <p:cNvSpPr/>
          <p:nvPr/>
        </p:nvSpPr>
        <p:spPr>
          <a:xfrm>
            <a:off x="2167281" y="6156537"/>
            <a:ext cx="1073469" cy="279424"/>
          </a:xfrm>
          <a:prstGeom prst="roundRect">
            <a:avLst/>
          </a:prstGeom>
          <a:solidFill>
            <a:srgbClr val="FC860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VMS</a:t>
            </a: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D9CA8368-C9D3-4A18-A088-AB9CEFE838D6}"/>
              </a:ext>
            </a:extLst>
          </p:cNvPr>
          <p:cNvSpPr/>
          <p:nvPr/>
        </p:nvSpPr>
        <p:spPr>
          <a:xfrm>
            <a:off x="4431993" y="6154873"/>
            <a:ext cx="1073469" cy="279424"/>
          </a:xfrm>
          <a:prstGeom prst="roundRect">
            <a:avLst/>
          </a:prstGeom>
          <a:solidFill>
            <a:srgbClr val="496E3A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SIMOP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CEA38A22-484B-4ED9-9478-8FFAB21F1CAC}"/>
              </a:ext>
            </a:extLst>
          </p:cNvPr>
          <p:cNvSpPr/>
          <p:nvPr/>
        </p:nvSpPr>
        <p:spPr>
          <a:xfrm>
            <a:off x="1060604" y="6156537"/>
            <a:ext cx="1073469" cy="279424"/>
          </a:xfrm>
          <a:prstGeom prst="roundRect">
            <a:avLst/>
          </a:prstGeom>
          <a:solidFill>
            <a:srgbClr val="14456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INAPORTNET</a:t>
            </a: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DE8DD010-D019-4D3C-9CA7-544D3809A738}"/>
              </a:ext>
            </a:extLst>
          </p:cNvPr>
          <p:cNvSpPr/>
          <p:nvPr/>
        </p:nvSpPr>
        <p:spPr>
          <a:xfrm>
            <a:off x="3299637" y="6156537"/>
            <a:ext cx="1073469" cy="279424"/>
          </a:xfrm>
          <a:prstGeom prst="roundRect">
            <a:avLst/>
          </a:prstGeom>
          <a:solidFill>
            <a:srgbClr val="7E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MOS</a:t>
            </a:r>
          </a:p>
        </p:txBody>
      </p:sp>
      <p:sp>
        <p:nvSpPr>
          <p:cNvPr id="95" name="Rectangle: Single Corner Snipped 94">
            <a:extLst>
              <a:ext uri="{FF2B5EF4-FFF2-40B4-BE49-F238E27FC236}">
                <a16:creationId xmlns:a16="http://schemas.microsoft.com/office/drawing/2014/main" id="{947DC520-0242-4B80-B962-8DDBBE462BB5}"/>
              </a:ext>
            </a:extLst>
          </p:cNvPr>
          <p:cNvSpPr/>
          <p:nvPr/>
        </p:nvSpPr>
        <p:spPr>
          <a:xfrm>
            <a:off x="0" y="223809"/>
            <a:ext cx="3431946" cy="571032"/>
          </a:xfrm>
          <a:prstGeom prst="snip1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itle 4">
            <a:extLst>
              <a:ext uri="{FF2B5EF4-FFF2-40B4-BE49-F238E27FC236}">
                <a16:creationId xmlns:a16="http://schemas.microsoft.com/office/drawing/2014/main" id="{2953CD1F-51B2-4A3A-B7A1-19F7457B9204}"/>
              </a:ext>
            </a:extLst>
          </p:cNvPr>
          <p:cNvSpPr txBox="1">
            <a:spLocks/>
          </p:cNvSpPr>
          <p:nvPr/>
        </p:nvSpPr>
        <p:spPr>
          <a:xfrm>
            <a:off x="242728" y="294925"/>
            <a:ext cx="3431946" cy="4999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Bahnschrift SemiBold" panose="020B0502040204020203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FLOW </a:t>
            </a:r>
            <a:r>
              <a:rPr lang="en-US" sz="1800" b="1" dirty="0">
                <a:solidFill>
                  <a:srgbClr val="FFFF00"/>
                </a:solidFill>
                <a:latin typeface="Bahnschrift SemiBold" panose="020B0502040204020203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in</a:t>
            </a:r>
          </a:p>
        </p:txBody>
      </p:sp>
      <p:sp>
        <p:nvSpPr>
          <p:cNvPr id="97" name="Text Placeholder 2">
            <a:extLst>
              <a:ext uri="{FF2B5EF4-FFF2-40B4-BE49-F238E27FC236}">
                <a16:creationId xmlns:a16="http://schemas.microsoft.com/office/drawing/2014/main" id="{5B95DF16-2E56-4B63-8947-F0060FF8A2BF}"/>
              </a:ext>
            </a:extLst>
          </p:cNvPr>
          <p:cNvSpPr txBox="1">
            <a:spLocks/>
          </p:cNvSpPr>
          <p:nvPr/>
        </p:nvSpPr>
        <p:spPr>
          <a:xfrm>
            <a:off x="112670" y="6074411"/>
            <a:ext cx="1150294" cy="40949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1600" b="0" kern="120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1600" kern="120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400" kern="120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376363" indent="-2317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400" kern="120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8988" indent="-2301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400" kern="120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</a:rPr>
              <a:t>Legend :</a:t>
            </a:r>
            <a:endParaRPr lang="id-ID" sz="1400" strike="sngStrike" dirty="0">
              <a:solidFill>
                <a:schemeClr val="tx1"/>
              </a:solidFill>
            </a:endParaRP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714C7A17-2C9A-4E28-98D4-D8C6CFD26D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39" b="11363"/>
          <a:stretch/>
        </p:blipFill>
        <p:spPr>
          <a:xfrm>
            <a:off x="185094" y="2528720"/>
            <a:ext cx="3274587" cy="2378777"/>
          </a:xfrm>
          <a:prstGeom prst="rect">
            <a:avLst/>
          </a:prstGeom>
        </p:spPr>
      </p:pic>
      <p:sp>
        <p:nvSpPr>
          <p:cNvPr id="101" name="Arrow: Pentagon 100">
            <a:extLst>
              <a:ext uri="{FF2B5EF4-FFF2-40B4-BE49-F238E27FC236}">
                <a16:creationId xmlns:a16="http://schemas.microsoft.com/office/drawing/2014/main" id="{25A9755C-E9DE-43B1-80EF-232BE5C198DC}"/>
              </a:ext>
            </a:extLst>
          </p:cNvPr>
          <p:cNvSpPr/>
          <p:nvPr/>
        </p:nvSpPr>
        <p:spPr>
          <a:xfrm>
            <a:off x="334977" y="4413161"/>
            <a:ext cx="1041149" cy="375083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Masuk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1007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Single Corner Snipped 4">
            <a:extLst>
              <a:ext uri="{FF2B5EF4-FFF2-40B4-BE49-F238E27FC236}">
                <a16:creationId xmlns:a16="http://schemas.microsoft.com/office/drawing/2014/main" id="{F96CE6C6-1F1A-445D-97A7-C1DD6BBF5B67}"/>
              </a:ext>
            </a:extLst>
          </p:cNvPr>
          <p:cNvSpPr/>
          <p:nvPr/>
        </p:nvSpPr>
        <p:spPr>
          <a:xfrm>
            <a:off x="0" y="223809"/>
            <a:ext cx="3431946" cy="571032"/>
          </a:xfrm>
          <a:prstGeom prst="snip1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8589224" y="5566249"/>
            <a:ext cx="3521133" cy="12231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2" name="Title 4"/>
          <p:cNvSpPr>
            <a:spLocks noGrp="1"/>
          </p:cNvSpPr>
          <p:nvPr>
            <p:ph type="title"/>
          </p:nvPr>
        </p:nvSpPr>
        <p:spPr>
          <a:xfrm>
            <a:off x="242728" y="294925"/>
            <a:ext cx="3431946" cy="499916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ahnschrift SemiBold" panose="020B0502040204020203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FLOW GENERAL 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0165460-66DF-421C-84BA-2E5DA74534A6}"/>
              </a:ext>
            </a:extLst>
          </p:cNvPr>
          <p:cNvSpPr/>
          <p:nvPr/>
        </p:nvSpPr>
        <p:spPr>
          <a:xfrm>
            <a:off x="3366888" y="2181197"/>
            <a:ext cx="8582384" cy="238056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AFA5633D-D5A4-44A4-948D-D18E23DD9C4E}"/>
              </a:ext>
            </a:extLst>
          </p:cNvPr>
          <p:cNvSpPr/>
          <p:nvPr/>
        </p:nvSpPr>
        <p:spPr>
          <a:xfrm>
            <a:off x="3603794" y="2258025"/>
            <a:ext cx="1053548" cy="586409"/>
          </a:xfrm>
          <a:prstGeom prst="roundRect">
            <a:avLst/>
          </a:prstGeom>
          <a:solidFill>
            <a:srgbClr val="14456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WKK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Inaportnet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D4787BF1-0310-46E4-9B2C-6700A4D22F74}"/>
              </a:ext>
            </a:extLst>
          </p:cNvPr>
          <p:cNvSpPr/>
          <p:nvPr/>
        </p:nvSpPr>
        <p:spPr>
          <a:xfrm>
            <a:off x="3608103" y="3799289"/>
            <a:ext cx="1053548" cy="586409"/>
          </a:xfrm>
          <a:prstGeom prst="roundRect">
            <a:avLst/>
          </a:prstGeom>
          <a:solidFill>
            <a:srgbClr val="FC860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PPKB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A4A8662A-F7E5-466B-8EB2-3D8196B19996}"/>
              </a:ext>
            </a:extLst>
          </p:cNvPr>
          <p:cNvSpPr/>
          <p:nvPr/>
        </p:nvSpPr>
        <p:spPr>
          <a:xfrm>
            <a:off x="5027133" y="3799288"/>
            <a:ext cx="1053548" cy="576067"/>
          </a:xfrm>
          <a:prstGeom prst="roundRect">
            <a:avLst/>
          </a:prstGeom>
          <a:solidFill>
            <a:srgbClr val="496E3A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Penetapan</a:t>
            </a:r>
            <a:r>
              <a:rPr lang="en-US" sz="1200" dirty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PPKB</a:t>
            </a:r>
            <a:endParaRPr lang="id-ID" sz="1200" dirty="0">
              <a:solidFill>
                <a:prstClr val="white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7CBEA95B-2495-411E-AEF3-D03AFEF418AD}"/>
              </a:ext>
            </a:extLst>
          </p:cNvPr>
          <p:cNvSpPr/>
          <p:nvPr/>
        </p:nvSpPr>
        <p:spPr>
          <a:xfrm>
            <a:off x="5026158" y="3018023"/>
            <a:ext cx="1053548" cy="586409"/>
          </a:xfrm>
          <a:prstGeom prst="roundRect">
            <a:avLst/>
          </a:prstGeom>
          <a:solidFill>
            <a:srgbClr val="7E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hangingPunct="0"/>
            <a:r>
              <a:rPr lang="en-US" sz="1200" dirty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Suggesting Pilot and Tugboat</a:t>
            </a:r>
            <a:endParaRPr lang="id-ID" sz="1200" dirty="0">
              <a:solidFill>
                <a:prstClr val="white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E78FBC17-2A6B-48A0-9EEE-0E62E8B8C258}"/>
              </a:ext>
            </a:extLst>
          </p:cNvPr>
          <p:cNvSpPr/>
          <p:nvPr/>
        </p:nvSpPr>
        <p:spPr>
          <a:xfrm>
            <a:off x="6508880" y="3799288"/>
            <a:ext cx="1053548" cy="586409"/>
          </a:xfrm>
          <a:prstGeom prst="roundRect">
            <a:avLst/>
          </a:prstGeom>
          <a:solidFill>
            <a:srgbClr val="496E3A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hangingPunct="0"/>
            <a:r>
              <a:rPr lang="en-US" sz="1200" dirty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Auto SPK</a:t>
            </a:r>
            <a:endParaRPr lang="id-ID" sz="1200" dirty="0">
              <a:solidFill>
                <a:prstClr val="white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74" name="Straight Arrow Connector 241">
            <a:extLst>
              <a:ext uri="{FF2B5EF4-FFF2-40B4-BE49-F238E27FC236}">
                <a16:creationId xmlns:a16="http://schemas.microsoft.com/office/drawing/2014/main" id="{08F768C7-39D0-4E9E-B386-7ACA62A75374}"/>
              </a:ext>
            </a:extLst>
          </p:cNvPr>
          <p:cNvCxnSpPr>
            <a:cxnSpLocks/>
            <a:stCxn id="70" idx="3"/>
            <a:endCxn id="72" idx="1"/>
          </p:cNvCxnSpPr>
          <p:nvPr/>
        </p:nvCxnSpPr>
        <p:spPr>
          <a:xfrm flipV="1">
            <a:off x="4661651" y="3311228"/>
            <a:ext cx="364507" cy="781266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4D4E2A2-4EEE-4355-AA39-1BC1AE7C45F8}"/>
              </a:ext>
            </a:extLst>
          </p:cNvPr>
          <p:cNvCxnSpPr>
            <a:cxnSpLocks/>
            <a:stCxn id="69" idx="2"/>
            <a:endCxn id="70" idx="0"/>
          </p:cNvCxnSpPr>
          <p:nvPr/>
        </p:nvCxnSpPr>
        <p:spPr>
          <a:xfrm>
            <a:off x="4130568" y="2844434"/>
            <a:ext cx="4309" cy="954855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244">
            <a:extLst>
              <a:ext uri="{FF2B5EF4-FFF2-40B4-BE49-F238E27FC236}">
                <a16:creationId xmlns:a16="http://schemas.microsoft.com/office/drawing/2014/main" id="{7771EB3C-3060-4C67-A539-3CC4350AA05C}"/>
              </a:ext>
            </a:extLst>
          </p:cNvPr>
          <p:cNvCxnSpPr>
            <a:cxnSpLocks/>
            <a:stCxn id="72" idx="2"/>
            <a:endCxn id="71" idx="0"/>
          </p:cNvCxnSpPr>
          <p:nvPr/>
        </p:nvCxnSpPr>
        <p:spPr>
          <a:xfrm rot="16200000" flipH="1">
            <a:off x="5455991" y="3701372"/>
            <a:ext cx="194856" cy="975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AE8D881-1CE3-4E82-A62F-4D255B2F0EA8}"/>
              </a:ext>
            </a:extLst>
          </p:cNvPr>
          <p:cNvCxnSpPr>
            <a:cxnSpLocks/>
            <a:stCxn id="71" idx="3"/>
            <a:endCxn id="73" idx="1"/>
          </p:cNvCxnSpPr>
          <p:nvPr/>
        </p:nvCxnSpPr>
        <p:spPr>
          <a:xfrm>
            <a:off x="6080681" y="4087322"/>
            <a:ext cx="428199" cy="517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5E1C1083-BBD3-4378-A40F-AFAF5EC05612}"/>
              </a:ext>
            </a:extLst>
          </p:cNvPr>
          <p:cNvSpPr/>
          <p:nvPr/>
        </p:nvSpPr>
        <p:spPr>
          <a:xfrm>
            <a:off x="7870692" y="2258026"/>
            <a:ext cx="1053548" cy="586409"/>
          </a:xfrm>
          <a:prstGeom prst="roundRect">
            <a:avLst/>
          </a:prstGeom>
          <a:solidFill>
            <a:srgbClr val="14456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hangingPunct="0"/>
            <a:r>
              <a:rPr lang="en-US" sz="1200" dirty="0">
                <a:solidFill>
                  <a:prstClr val="white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SPB</a:t>
            </a:r>
            <a:endParaRPr lang="id-ID" sz="1200" dirty="0">
              <a:solidFill>
                <a:prstClr val="white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8BAE7E6C-C538-4E0F-A0FF-59C3A5B722BF}"/>
              </a:ext>
            </a:extLst>
          </p:cNvPr>
          <p:cNvSpPr/>
          <p:nvPr/>
        </p:nvSpPr>
        <p:spPr>
          <a:xfrm>
            <a:off x="7870692" y="2992445"/>
            <a:ext cx="1053548" cy="586409"/>
          </a:xfrm>
          <a:prstGeom prst="roundRect">
            <a:avLst/>
          </a:prstGeom>
          <a:solidFill>
            <a:srgbClr val="7E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Job Order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D72FC230-9F9A-45AF-AE26-0C9EA2397F0D}"/>
              </a:ext>
            </a:extLst>
          </p:cNvPr>
          <p:cNvSpPr/>
          <p:nvPr/>
        </p:nvSpPr>
        <p:spPr>
          <a:xfrm>
            <a:off x="7898537" y="3799289"/>
            <a:ext cx="997858" cy="576066"/>
          </a:xfrm>
          <a:prstGeom prst="roundRect">
            <a:avLst/>
          </a:prstGeom>
          <a:solidFill>
            <a:srgbClr val="496E3A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Realisasi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2D06C6DB-F4E4-45A0-B740-415FE178BF36}"/>
              </a:ext>
            </a:extLst>
          </p:cNvPr>
          <p:cNvSpPr/>
          <p:nvPr/>
        </p:nvSpPr>
        <p:spPr>
          <a:xfrm>
            <a:off x="10549775" y="3799288"/>
            <a:ext cx="1053548" cy="576066"/>
          </a:xfrm>
          <a:prstGeom prst="roundRect">
            <a:avLst/>
          </a:prstGeom>
          <a:solidFill>
            <a:srgbClr val="496E3A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Nota</a:t>
            </a:r>
          </a:p>
        </p:txBody>
      </p:sp>
      <p:cxnSp>
        <p:nvCxnSpPr>
          <p:cNvPr id="82" name="Straight Arrow Connector 195">
            <a:extLst>
              <a:ext uri="{FF2B5EF4-FFF2-40B4-BE49-F238E27FC236}">
                <a16:creationId xmlns:a16="http://schemas.microsoft.com/office/drawing/2014/main" id="{57FC0989-2BB3-4D35-90F3-5D140A3789D3}"/>
              </a:ext>
            </a:extLst>
          </p:cNvPr>
          <p:cNvCxnSpPr>
            <a:cxnSpLocks/>
            <a:stCxn id="73" idx="3"/>
            <a:endCxn id="78" idx="1"/>
          </p:cNvCxnSpPr>
          <p:nvPr/>
        </p:nvCxnSpPr>
        <p:spPr>
          <a:xfrm flipV="1">
            <a:off x="7562428" y="2551231"/>
            <a:ext cx="308264" cy="1541262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BF3716F-9E86-4FB5-A1B1-DC03F1D8E4B4}"/>
              </a:ext>
            </a:extLst>
          </p:cNvPr>
          <p:cNvCxnSpPr>
            <a:cxnSpLocks/>
            <a:stCxn id="78" idx="2"/>
            <a:endCxn id="79" idx="0"/>
          </p:cNvCxnSpPr>
          <p:nvPr/>
        </p:nvCxnSpPr>
        <p:spPr>
          <a:xfrm>
            <a:off x="8397466" y="2844435"/>
            <a:ext cx="0" cy="14801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1BAF1375-3D57-47C6-A600-D8F56B2A8C00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>
          <a:xfrm>
            <a:off x="8397466" y="3578854"/>
            <a:ext cx="0" cy="220435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6C605FAF-2F49-4AB0-8007-90D67BDEAC42}"/>
              </a:ext>
            </a:extLst>
          </p:cNvPr>
          <p:cNvSpPr/>
          <p:nvPr/>
        </p:nvSpPr>
        <p:spPr>
          <a:xfrm>
            <a:off x="9239141" y="3799288"/>
            <a:ext cx="1053548" cy="576066"/>
          </a:xfrm>
          <a:prstGeom prst="roundRect">
            <a:avLst/>
          </a:prstGeom>
          <a:solidFill>
            <a:srgbClr val="496E3A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DPJK/DTJK</a:t>
            </a:r>
          </a:p>
        </p:txBody>
      </p:sp>
      <p:cxnSp>
        <p:nvCxnSpPr>
          <p:cNvPr id="86" name="Straight Arrow Connector 209">
            <a:extLst>
              <a:ext uri="{FF2B5EF4-FFF2-40B4-BE49-F238E27FC236}">
                <a16:creationId xmlns:a16="http://schemas.microsoft.com/office/drawing/2014/main" id="{B3F83A3E-9E89-4916-B3F1-9A4EC8DD9994}"/>
              </a:ext>
            </a:extLst>
          </p:cNvPr>
          <p:cNvCxnSpPr>
            <a:cxnSpLocks/>
            <a:stCxn id="80" idx="3"/>
            <a:endCxn id="85" idx="1"/>
          </p:cNvCxnSpPr>
          <p:nvPr/>
        </p:nvCxnSpPr>
        <p:spPr>
          <a:xfrm flipV="1">
            <a:off x="8896395" y="4087321"/>
            <a:ext cx="342746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7384BD7-92D0-467E-AE23-EE238BC95188}"/>
              </a:ext>
            </a:extLst>
          </p:cNvPr>
          <p:cNvCxnSpPr>
            <a:cxnSpLocks/>
            <a:stCxn id="85" idx="3"/>
          </p:cNvCxnSpPr>
          <p:nvPr/>
        </p:nvCxnSpPr>
        <p:spPr>
          <a:xfrm flipV="1">
            <a:off x="10292689" y="4082151"/>
            <a:ext cx="257086" cy="517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A0E8EFA3-BD6A-4A0E-B110-649B3725F352}"/>
              </a:ext>
            </a:extLst>
          </p:cNvPr>
          <p:cNvSpPr/>
          <p:nvPr/>
        </p:nvSpPr>
        <p:spPr>
          <a:xfrm>
            <a:off x="186305" y="2181197"/>
            <a:ext cx="1797802" cy="23805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Kegiatan</a:t>
            </a:r>
            <a:r>
              <a:rPr lang="en-US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pPr algn="ctr"/>
            <a:r>
              <a:rPr lang="en-US" sz="14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Kapal</a:t>
            </a:r>
            <a:r>
              <a:rPr lang="en-US" sz="14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Keluar</a:t>
            </a:r>
            <a:endParaRPr lang="en-US" sz="14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C5A431B2-2461-4587-A38E-D52F21639488}"/>
              </a:ext>
            </a:extLst>
          </p:cNvPr>
          <p:cNvSpPr/>
          <p:nvPr/>
        </p:nvSpPr>
        <p:spPr>
          <a:xfrm>
            <a:off x="2167281" y="6156537"/>
            <a:ext cx="1073469" cy="279424"/>
          </a:xfrm>
          <a:prstGeom prst="roundRect">
            <a:avLst/>
          </a:prstGeom>
          <a:solidFill>
            <a:srgbClr val="FC8604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VMS</a:t>
            </a: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D9CA8368-C9D3-4A18-A088-AB9CEFE838D6}"/>
              </a:ext>
            </a:extLst>
          </p:cNvPr>
          <p:cNvSpPr/>
          <p:nvPr/>
        </p:nvSpPr>
        <p:spPr>
          <a:xfrm>
            <a:off x="4431993" y="6154873"/>
            <a:ext cx="1073469" cy="279424"/>
          </a:xfrm>
          <a:prstGeom prst="roundRect">
            <a:avLst/>
          </a:prstGeom>
          <a:solidFill>
            <a:srgbClr val="496E3A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SIMOP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CEA38A22-484B-4ED9-9478-8FFAB21F1CAC}"/>
              </a:ext>
            </a:extLst>
          </p:cNvPr>
          <p:cNvSpPr/>
          <p:nvPr/>
        </p:nvSpPr>
        <p:spPr>
          <a:xfrm>
            <a:off x="1060604" y="6156537"/>
            <a:ext cx="1073469" cy="279424"/>
          </a:xfrm>
          <a:prstGeom prst="roundRect">
            <a:avLst/>
          </a:prstGeom>
          <a:solidFill>
            <a:srgbClr val="144566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INAPORTNET</a:t>
            </a: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DE8DD010-D019-4D3C-9CA7-544D3809A738}"/>
              </a:ext>
            </a:extLst>
          </p:cNvPr>
          <p:cNvSpPr/>
          <p:nvPr/>
        </p:nvSpPr>
        <p:spPr>
          <a:xfrm>
            <a:off x="3299637" y="6156537"/>
            <a:ext cx="1073469" cy="279424"/>
          </a:xfrm>
          <a:prstGeom prst="roundRect">
            <a:avLst/>
          </a:prstGeom>
          <a:solidFill>
            <a:srgbClr val="7E0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MOS</a:t>
            </a:r>
          </a:p>
        </p:txBody>
      </p:sp>
      <p:sp>
        <p:nvSpPr>
          <p:cNvPr id="95" name="Rectangle: Single Corner Snipped 94">
            <a:extLst>
              <a:ext uri="{FF2B5EF4-FFF2-40B4-BE49-F238E27FC236}">
                <a16:creationId xmlns:a16="http://schemas.microsoft.com/office/drawing/2014/main" id="{947DC520-0242-4B80-B962-8DDBBE462BB5}"/>
              </a:ext>
            </a:extLst>
          </p:cNvPr>
          <p:cNvSpPr/>
          <p:nvPr/>
        </p:nvSpPr>
        <p:spPr>
          <a:xfrm>
            <a:off x="0" y="223809"/>
            <a:ext cx="3431946" cy="571032"/>
          </a:xfrm>
          <a:prstGeom prst="snip1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itle 4">
            <a:extLst>
              <a:ext uri="{FF2B5EF4-FFF2-40B4-BE49-F238E27FC236}">
                <a16:creationId xmlns:a16="http://schemas.microsoft.com/office/drawing/2014/main" id="{2953CD1F-51B2-4A3A-B7A1-19F7457B9204}"/>
              </a:ext>
            </a:extLst>
          </p:cNvPr>
          <p:cNvSpPr txBox="1">
            <a:spLocks/>
          </p:cNvSpPr>
          <p:nvPr/>
        </p:nvSpPr>
        <p:spPr>
          <a:xfrm>
            <a:off x="242728" y="294925"/>
            <a:ext cx="3431946" cy="4999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  <a:latin typeface="Bahnschrift SemiBold" panose="020B0502040204020203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FLOW </a:t>
            </a:r>
            <a:r>
              <a:rPr lang="en-US" sz="1800" b="1" dirty="0">
                <a:solidFill>
                  <a:srgbClr val="FFFF00"/>
                </a:solidFill>
                <a:latin typeface="Bahnschrift SemiBold" panose="020B0502040204020203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out</a:t>
            </a:r>
          </a:p>
        </p:txBody>
      </p:sp>
      <p:sp>
        <p:nvSpPr>
          <p:cNvPr id="97" name="Text Placeholder 2">
            <a:extLst>
              <a:ext uri="{FF2B5EF4-FFF2-40B4-BE49-F238E27FC236}">
                <a16:creationId xmlns:a16="http://schemas.microsoft.com/office/drawing/2014/main" id="{5B95DF16-2E56-4B63-8947-F0060FF8A2BF}"/>
              </a:ext>
            </a:extLst>
          </p:cNvPr>
          <p:cNvSpPr txBox="1">
            <a:spLocks/>
          </p:cNvSpPr>
          <p:nvPr/>
        </p:nvSpPr>
        <p:spPr>
          <a:xfrm>
            <a:off x="112670" y="6074411"/>
            <a:ext cx="1150294" cy="40949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1600" b="0" kern="120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1600" kern="120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400" kern="120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376363" indent="-2317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400" kern="120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8988" indent="-2301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400" kern="120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</a:rPr>
              <a:t>Legend :</a:t>
            </a:r>
            <a:endParaRPr lang="id-ID" sz="1400" strike="sngStrike" dirty="0">
              <a:solidFill>
                <a:schemeClr val="tx1"/>
              </a:solidFill>
            </a:endParaRP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EFC2F1BB-13F3-44BE-B42A-2641705C1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41" y="2187243"/>
            <a:ext cx="3274587" cy="2396740"/>
          </a:xfrm>
          <a:prstGeom prst="rect">
            <a:avLst/>
          </a:prstGeom>
        </p:spPr>
      </p:pic>
      <p:sp>
        <p:nvSpPr>
          <p:cNvPr id="100" name="Arrow: Pentagon 99">
            <a:extLst>
              <a:ext uri="{FF2B5EF4-FFF2-40B4-BE49-F238E27FC236}">
                <a16:creationId xmlns:a16="http://schemas.microsoft.com/office/drawing/2014/main" id="{E7B31FFF-CDE0-40A5-B318-AB4FD0EB2917}"/>
              </a:ext>
            </a:extLst>
          </p:cNvPr>
          <p:cNvSpPr/>
          <p:nvPr/>
        </p:nvSpPr>
        <p:spPr>
          <a:xfrm rot="10800000">
            <a:off x="334978" y="4082151"/>
            <a:ext cx="1041149" cy="375083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Text Placeholder 2">
            <a:extLst>
              <a:ext uri="{FF2B5EF4-FFF2-40B4-BE49-F238E27FC236}">
                <a16:creationId xmlns:a16="http://schemas.microsoft.com/office/drawing/2014/main" id="{F057A844-6DFD-45E6-B1F8-DE5418312E95}"/>
              </a:ext>
            </a:extLst>
          </p:cNvPr>
          <p:cNvSpPr txBox="1">
            <a:spLocks/>
          </p:cNvSpPr>
          <p:nvPr/>
        </p:nvSpPr>
        <p:spPr>
          <a:xfrm>
            <a:off x="472766" y="4037446"/>
            <a:ext cx="1150294" cy="409495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defRPr sz="1600" b="0" kern="120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1600" kern="120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914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400" kern="120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376363" indent="-2317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400" kern="120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2058988" indent="-2301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400" kern="1200">
                <a:solidFill>
                  <a:schemeClr val="bg2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</a:pPr>
            <a:r>
              <a:rPr lang="en-US" sz="1400" dirty="0" err="1">
                <a:solidFill>
                  <a:schemeClr val="tx1"/>
                </a:solidFill>
              </a:rPr>
              <a:t>Keluar</a:t>
            </a:r>
            <a:endParaRPr lang="id-ID" sz="1400" strike="sngStrik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5564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57023402-F0E8-49DE-BDAE-D0CD15CBD9C8}"/>
              </a:ext>
            </a:extLst>
          </p:cNvPr>
          <p:cNvSpPr txBox="1"/>
          <p:nvPr/>
        </p:nvSpPr>
        <p:spPr>
          <a:xfrm>
            <a:off x="693418" y="1942217"/>
            <a:ext cx="11193781" cy="794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Autofit/>
          </a:bodyPr>
          <a:lstStyle>
            <a:lvl1pPr algn="l">
              <a:defRPr sz="5000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ctr"/>
            <a:endParaRPr sz="4000" dirty="0">
              <a:solidFill>
                <a:schemeClr val="bg1"/>
              </a:solidFill>
              <a:latin typeface="Pragmatica ExtraBold" panose="020B0503040502020204" pitchFamily="34" charset="0"/>
              <a:cs typeface="Circular Std Bold" panose="020B0804020101010102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BEA7C8-BD28-7842-AF03-87A311A96C22}"/>
              </a:ext>
            </a:extLst>
          </p:cNvPr>
          <p:cNvSpPr/>
          <p:nvPr/>
        </p:nvSpPr>
        <p:spPr>
          <a:xfrm>
            <a:off x="6003635" y="2136338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8013A440-F04D-B840-9958-4283C510C5D3}"/>
              </a:ext>
            </a:extLst>
          </p:cNvPr>
          <p:cNvSpPr txBox="1"/>
          <p:nvPr/>
        </p:nvSpPr>
        <p:spPr>
          <a:xfrm>
            <a:off x="845818" y="2156348"/>
            <a:ext cx="10184451" cy="534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l">
              <a:defRPr sz="5000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sz="4000" dirty="0" err="1">
                <a:ln w="0"/>
                <a:solidFill>
                  <a:schemeClr val="bg1"/>
                </a:solidFill>
                <a:latin typeface="Pragmatica Book" panose="020B0503040502020204" pitchFamily="34" charset="0"/>
                <a:cs typeface="Circular Std Book Italic" panose="020B0604020101020102" pitchFamily="34" charset="0"/>
              </a:rPr>
              <a:t>Dasar</a:t>
            </a:r>
            <a:r>
              <a:rPr lang="en-US" sz="4000" dirty="0">
                <a:ln w="0"/>
                <a:solidFill>
                  <a:schemeClr val="bg1"/>
                </a:solidFill>
                <a:latin typeface="Pragmatica Book" panose="020B0503040502020204" pitchFamily="34" charset="0"/>
                <a:cs typeface="Circular Std Book Italic" panose="020B0604020101020102" pitchFamily="34" charset="0"/>
              </a:rPr>
              <a:t> PM157 &amp;  PM192 </a:t>
            </a:r>
            <a:r>
              <a:rPr lang="en-US" sz="4000" dirty="0" err="1">
                <a:ln w="0"/>
                <a:solidFill>
                  <a:schemeClr val="bg1"/>
                </a:solidFill>
                <a:latin typeface="Pragmatica Book" panose="020B0503040502020204" pitchFamily="34" charset="0"/>
                <a:cs typeface="Circular Std Book Italic" panose="020B0604020101020102" pitchFamily="34" charset="0"/>
              </a:rPr>
              <a:t>Tahun</a:t>
            </a:r>
            <a:r>
              <a:rPr lang="en-US" sz="4000" dirty="0">
                <a:ln w="0"/>
                <a:solidFill>
                  <a:schemeClr val="bg1"/>
                </a:solidFill>
                <a:latin typeface="Pragmatica Book" panose="020B0503040502020204" pitchFamily="34" charset="0"/>
                <a:cs typeface="Circular Std Book Italic" panose="020B0604020101020102" pitchFamily="34" charset="0"/>
              </a:rPr>
              <a:t> 2015</a:t>
            </a:r>
            <a:endParaRPr sz="4000" dirty="0">
              <a:ln w="0"/>
              <a:solidFill>
                <a:schemeClr val="bg1"/>
              </a:solidFill>
              <a:latin typeface="Pragmatica Book" panose="020B0503040502020204" pitchFamily="34" charset="0"/>
              <a:cs typeface="Circular Std Book Italic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18603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FC54C722-3DA1-4D18-8E80-C65B85FB2C37}"/>
              </a:ext>
            </a:extLst>
          </p:cNvPr>
          <p:cNvSpPr/>
          <p:nvPr/>
        </p:nvSpPr>
        <p:spPr>
          <a:xfrm>
            <a:off x="838720" y="2280230"/>
            <a:ext cx="491489" cy="47725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4295" bIns="74295" rtlCol="0" anchor="ctr" anchorCtr="0"/>
          <a:lstStyle/>
          <a:p>
            <a:pPr algn="ctr" defTabSz="742950"/>
            <a:endParaRPr lang="en-ID" sz="1300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FDB8E7-05F9-40F0-BEA7-B146F29E9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29" y="1501621"/>
            <a:ext cx="7507129" cy="477258"/>
          </a:xfrm>
        </p:spPr>
        <p:txBody>
          <a:bodyPr/>
          <a:lstStyle/>
          <a:p>
            <a:pPr algn="ctr"/>
            <a:r>
              <a:rPr lang="en-ID" sz="2600" b="1" dirty="0">
                <a:latin typeface="Tunga" panose="020B0502040204020203" pitchFamily="34" charset="0"/>
                <a:cs typeface="Tunga" panose="020B0502040204020203" pitchFamily="34" charset="0"/>
              </a:rPr>
              <a:t>List Service </a:t>
            </a:r>
            <a:r>
              <a:rPr lang="en-ID" sz="2600" b="1" dirty="0" err="1">
                <a:latin typeface="Tunga" panose="020B0502040204020203" pitchFamily="34" charset="0"/>
                <a:cs typeface="Tunga" panose="020B0502040204020203" pitchFamily="34" charset="0"/>
              </a:rPr>
              <a:t>Integrasi</a:t>
            </a:r>
            <a:r>
              <a:rPr lang="en-ID" sz="2600" b="1" dirty="0">
                <a:latin typeface="Tunga" panose="020B0502040204020203" pitchFamily="34" charset="0"/>
                <a:cs typeface="Tunga" panose="020B0502040204020203" pitchFamily="34" charset="0"/>
              </a:rPr>
              <a:t> VMS-INAPORTNET</a:t>
            </a:r>
          </a:p>
        </p:txBody>
      </p:sp>
      <p:sp>
        <p:nvSpPr>
          <p:cNvPr id="7" name="Arrow: Pentagon 6">
            <a:extLst>
              <a:ext uri="{FF2B5EF4-FFF2-40B4-BE49-F238E27FC236}">
                <a16:creationId xmlns:a16="http://schemas.microsoft.com/office/drawing/2014/main" id="{D6EDD96C-C031-43B0-83E6-367CBE386B5B}"/>
              </a:ext>
            </a:extLst>
          </p:cNvPr>
          <p:cNvSpPr/>
          <p:nvPr/>
        </p:nvSpPr>
        <p:spPr>
          <a:xfrm>
            <a:off x="1426813" y="2312769"/>
            <a:ext cx="2686049" cy="451485"/>
          </a:xfrm>
          <a:prstGeom prst="homePlate">
            <a:avLst>
              <a:gd name="adj" fmla="val 60166"/>
            </a:avLst>
          </a:prstGeom>
          <a:solidFill>
            <a:schemeClr val="tx2"/>
          </a:solidFill>
          <a:ln w="952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4295" bIns="74295" rtlCol="0" anchor="ctr" anchorCtr="0"/>
          <a:lstStyle/>
          <a:p>
            <a:pPr algn="ctr" defTabSz="742950"/>
            <a:endParaRPr lang="en-ID" sz="1138" dirty="0" err="1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6DE77-0000-4DD5-8D80-5088C62E89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55473" y="2413144"/>
            <a:ext cx="1406216" cy="285024"/>
          </a:xfrm>
        </p:spPr>
        <p:txBody>
          <a:bodyPr>
            <a:normAutofit fontScale="92500" lnSpcReduction="20000"/>
          </a:bodyPr>
          <a:lstStyle/>
          <a:p>
            <a:r>
              <a:rPr lang="en-ID" dirty="0">
                <a:solidFill>
                  <a:schemeClr val="bg1"/>
                </a:solidFill>
              </a:rPr>
              <a:t>ALIH AGEN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973F1C7-AE13-4A94-9CB4-2BF72694F1E7}"/>
              </a:ext>
            </a:extLst>
          </p:cNvPr>
          <p:cNvSpPr/>
          <p:nvPr/>
        </p:nvSpPr>
        <p:spPr>
          <a:xfrm>
            <a:off x="895393" y="2324200"/>
            <a:ext cx="392869" cy="392869"/>
          </a:xfrm>
          <a:prstGeom prst="ellipse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4295" bIns="74295" rtlCol="0" anchor="ctr" anchorCtr="0"/>
          <a:lstStyle/>
          <a:p>
            <a:pPr algn="ctr" defTabSz="742950"/>
            <a:r>
              <a:rPr lang="en-ID" sz="13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F00431F-7656-4B65-A088-0A594DB8175E}"/>
              </a:ext>
            </a:extLst>
          </p:cNvPr>
          <p:cNvCxnSpPr>
            <a:cxnSpLocks/>
          </p:cNvCxnSpPr>
          <p:nvPr/>
        </p:nvCxnSpPr>
        <p:spPr>
          <a:xfrm>
            <a:off x="7114009" y="1693129"/>
            <a:ext cx="1258985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4516C112-A0D0-4D9C-863D-83793462C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155" y="2396616"/>
            <a:ext cx="299547" cy="299547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F334697-597E-4A41-9830-F8EF63C7D163}"/>
              </a:ext>
            </a:extLst>
          </p:cNvPr>
          <p:cNvCxnSpPr/>
          <p:nvPr/>
        </p:nvCxnSpPr>
        <p:spPr>
          <a:xfrm>
            <a:off x="3469447" y="2371850"/>
            <a:ext cx="0" cy="347814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FB594608-4BDD-4AF2-8A94-1F818DAA161D}"/>
              </a:ext>
            </a:extLst>
          </p:cNvPr>
          <p:cNvGrpSpPr/>
          <p:nvPr/>
        </p:nvGrpSpPr>
        <p:grpSpPr>
          <a:xfrm>
            <a:off x="850150" y="3928521"/>
            <a:ext cx="3262711" cy="477258"/>
            <a:chOff x="647116" y="4043793"/>
            <a:chExt cx="4015644" cy="587395"/>
          </a:xfrm>
        </p:grpSpPr>
        <p:sp>
          <p:nvSpPr>
            <p:cNvPr id="12" name="Arrow: Pentagon 11">
              <a:extLst>
                <a:ext uri="{FF2B5EF4-FFF2-40B4-BE49-F238E27FC236}">
                  <a16:creationId xmlns:a16="http://schemas.microsoft.com/office/drawing/2014/main" id="{EEEBA91B-DA0A-4CEB-84D1-B77CB829A513}"/>
                </a:ext>
              </a:extLst>
            </p:cNvPr>
            <p:cNvSpPr/>
            <p:nvPr/>
          </p:nvSpPr>
          <p:spPr>
            <a:xfrm>
              <a:off x="1356853" y="4057478"/>
              <a:ext cx="3305907" cy="555674"/>
            </a:xfrm>
            <a:prstGeom prst="homePlate">
              <a:avLst>
                <a:gd name="adj" fmla="val 57635"/>
              </a:avLst>
            </a:prstGeom>
            <a:solidFill>
              <a:srgbClr val="666633"/>
            </a:solidFill>
            <a:ln w="9525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endParaRPr lang="en-ID" sz="1138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Text Placeholder 2">
              <a:extLst>
                <a:ext uri="{FF2B5EF4-FFF2-40B4-BE49-F238E27FC236}">
                  <a16:creationId xmlns:a16="http://schemas.microsoft.com/office/drawing/2014/main" id="{7576AFBF-11D3-44E9-B75C-9DA559F66AB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515206" y="4181018"/>
              <a:ext cx="2317561" cy="3507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defRPr sz="1800" b="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457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•"/>
                <a:defRPr sz="16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14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376363" indent="-2317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2058988" indent="-230188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8606" indent="-278606" defTabSz="742950"/>
              <a:r>
                <a:rPr lang="en-ID" sz="1463" dirty="0">
                  <a:solidFill>
                    <a:prstClr val="white"/>
                  </a:solidFill>
                </a:rPr>
                <a:t>PEMBATALAN SPOG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DCA49BD-18C9-466A-9A5E-9450E1F70168}"/>
                </a:ext>
              </a:extLst>
            </p:cNvPr>
            <p:cNvSpPr/>
            <p:nvPr/>
          </p:nvSpPr>
          <p:spPr>
            <a:xfrm>
              <a:off x="647116" y="4043793"/>
              <a:ext cx="604910" cy="58739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endParaRPr lang="en-ID" sz="13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CD2A2C1-A963-459F-8316-FD2A5B11563C}"/>
                </a:ext>
              </a:extLst>
            </p:cNvPr>
            <p:cNvSpPr/>
            <p:nvPr/>
          </p:nvSpPr>
          <p:spPr>
            <a:xfrm>
              <a:off x="716866" y="4083841"/>
              <a:ext cx="483531" cy="483531"/>
            </a:xfrm>
            <a:prstGeom prst="ellipse">
              <a:avLst/>
            </a:prstGeom>
            <a:solidFill>
              <a:srgbClr val="666633"/>
            </a:solidFill>
            <a:ln w="9525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r>
                <a:rPr lang="en-ID" sz="13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4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3D72661-D92A-4E02-B74E-7FF3CE457A72}"/>
                </a:ext>
              </a:extLst>
            </p:cNvPr>
            <p:cNvCxnSpPr/>
            <p:nvPr/>
          </p:nvCxnSpPr>
          <p:spPr>
            <a:xfrm>
              <a:off x="3888852" y="4121275"/>
              <a:ext cx="0" cy="428079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8" name="Picture 67" descr="A picture containing drawing, table&#10;&#10;Description automatically generated">
              <a:extLst>
                <a:ext uri="{FF2B5EF4-FFF2-40B4-BE49-F238E27FC236}">
                  <a16:creationId xmlns:a16="http://schemas.microsoft.com/office/drawing/2014/main" id="{27FED5A7-09EE-4298-9857-1C19989A0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1120" y="4118395"/>
              <a:ext cx="413422" cy="413422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369B302-1231-4F3B-BC2F-17A0B0CA9F64}"/>
              </a:ext>
            </a:extLst>
          </p:cNvPr>
          <p:cNvGrpSpPr/>
          <p:nvPr/>
        </p:nvGrpSpPr>
        <p:grpSpPr>
          <a:xfrm>
            <a:off x="845167" y="3387819"/>
            <a:ext cx="3267694" cy="477258"/>
            <a:chOff x="640983" y="3378314"/>
            <a:chExt cx="4021777" cy="587395"/>
          </a:xfrm>
        </p:grpSpPr>
        <p:sp>
          <p:nvSpPr>
            <p:cNvPr id="10" name="Arrow: Pentagon 9">
              <a:extLst>
                <a:ext uri="{FF2B5EF4-FFF2-40B4-BE49-F238E27FC236}">
                  <a16:creationId xmlns:a16="http://schemas.microsoft.com/office/drawing/2014/main" id="{EB2235DB-BC63-4AD1-8B8C-B4A128AEE4A1}"/>
                </a:ext>
              </a:extLst>
            </p:cNvPr>
            <p:cNvSpPr/>
            <p:nvPr/>
          </p:nvSpPr>
          <p:spPr>
            <a:xfrm>
              <a:off x="1356853" y="3396416"/>
              <a:ext cx="3305907" cy="555674"/>
            </a:xfrm>
            <a:prstGeom prst="homePlate">
              <a:avLst>
                <a:gd name="adj" fmla="val 60166"/>
              </a:avLst>
            </a:prstGeom>
            <a:solidFill>
              <a:schemeClr val="accent3">
                <a:lumMod val="75000"/>
              </a:schemeClr>
            </a:solidFill>
            <a:ln w="9525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endParaRPr lang="en-ID" sz="1138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Text Placeholder 2">
              <a:extLst>
                <a:ext uri="{FF2B5EF4-FFF2-40B4-BE49-F238E27FC236}">
                  <a16:creationId xmlns:a16="http://schemas.microsoft.com/office/drawing/2014/main" id="{22CAB652-5466-49ED-A90B-B56273068F9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515206" y="3519956"/>
              <a:ext cx="2317561" cy="3507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defRPr sz="1800" b="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457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•"/>
                <a:defRPr sz="16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14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376363" indent="-2317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2058988" indent="-230188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8606" indent="-278606" defTabSz="742950"/>
              <a:r>
                <a:rPr lang="en-ID" sz="1463" dirty="0">
                  <a:solidFill>
                    <a:prstClr val="white"/>
                  </a:solidFill>
                </a:rPr>
                <a:t>PEMBATALAN PPK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A149BB7-4EF7-4266-8E53-F60246D9AE21}"/>
                </a:ext>
              </a:extLst>
            </p:cNvPr>
            <p:cNvSpPr/>
            <p:nvPr/>
          </p:nvSpPr>
          <p:spPr>
            <a:xfrm>
              <a:off x="640983" y="3378314"/>
              <a:ext cx="604910" cy="58739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endParaRPr lang="en-ID" sz="13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932857D-A0E7-484B-92B8-34E15E07256E}"/>
                </a:ext>
              </a:extLst>
            </p:cNvPr>
            <p:cNvSpPr/>
            <p:nvPr/>
          </p:nvSpPr>
          <p:spPr>
            <a:xfrm>
              <a:off x="696665" y="3432430"/>
              <a:ext cx="483531" cy="483531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9525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r>
                <a:rPr lang="en-ID" sz="13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124A8C3-033C-4A0C-A775-74322C0AE422}"/>
                </a:ext>
              </a:extLst>
            </p:cNvPr>
            <p:cNvCxnSpPr/>
            <p:nvPr/>
          </p:nvCxnSpPr>
          <p:spPr>
            <a:xfrm>
              <a:off x="3881325" y="3467829"/>
              <a:ext cx="0" cy="428079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0" name="Picture 69" descr="A close up of a logo&#10;&#10;Description automatically generated">
              <a:extLst>
                <a:ext uri="{FF2B5EF4-FFF2-40B4-BE49-F238E27FC236}">
                  <a16:creationId xmlns:a16="http://schemas.microsoft.com/office/drawing/2014/main" id="{B3D6991C-A116-494E-9CC7-3F5710A89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6600" y="3467829"/>
              <a:ext cx="428079" cy="428079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2E17453-11DD-4FE9-BA83-C83E109AE7C4}"/>
              </a:ext>
            </a:extLst>
          </p:cNvPr>
          <p:cNvGrpSpPr/>
          <p:nvPr/>
        </p:nvGrpSpPr>
        <p:grpSpPr>
          <a:xfrm>
            <a:off x="4485844" y="2295209"/>
            <a:ext cx="3267694" cy="477258"/>
            <a:chOff x="5121816" y="2033563"/>
            <a:chExt cx="4021777" cy="587395"/>
          </a:xfrm>
        </p:grpSpPr>
        <p:sp>
          <p:nvSpPr>
            <p:cNvPr id="14" name="Arrow: Pentagon 13">
              <a:extLst>
                <a:ext uri="{FF2B5EF4-FFF2-40B4-BE49-F238E27FC236}">
                  <a16:creationId xmlns:a16="http://schemas.microsoft.com/office/drawing/2014/main" id="{08281086-07B3-4A46-A787-037C982A202D}"/>
                </a:ext>
              </a:extLst>
            </p:cNvPr>
            <p:cNvSpPr/>
            <p:nvPr/>
          </p:nvSpPr>
          <p:spPr>
            <a:xfrm>
              <a:off x="5837686" y="2050350"/>
              <a:ext cx="3305907" cy="555674"/>
            </a:xfrm>
            <a:prstGeom prst="homePlate">
              <a:avLst>
                <a:gd name="adj" fmla="val 57634"/>
              </a:avLst>
            </a:prstGeom>
            <a:solidFill>
              <a:srgbClr val="669900"/>
            </a:solidFill>
            <a:ln w="9525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endParaRPr lang="en-ID" sz="1138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Text Placeholder 2">
              <a:extLst>
                <a:ext uri="{FF2B5EF4-FFF2-40B4-BE49-F238E27FC236}">
                  <a16:creationId xmlns:a16="http://schemas.microsoft.com/office/drawing/2014/main" id="{65276C7F-7904-4E48-829F-1BF4C427BA0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996039" y="2173890"/>
              <a:ext cx="2584847" cy="3507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defRPr sz="1800" b="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457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•"/>
                <a:defRPr sz="16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14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376363" indent="-2317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2058988" indent="-230188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8606" indent="-278606" defTabSz="742950"/>
              <a:r>
                <a:rPr lang="en-ID" sz="1463" dirty="0">
                  <a:solidFill>
                    <a:prstClr val="white"/>
                  </a:solidFill>
                </a:rPr>
                <a:t>PEMBATALAN SPB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113327B-5F99-4256-8C2C-D6E97E3E084A}"/>
                </a:ext>
              </a:extLst>
            </p:cNvPr>
            <p:cNvSpPr/>
            <p:nvPr/>
          </p:nvSpPr>
          <p:spPr>
            <a:xfrm>
              <a:off x="5121816" y="2033563"/>
              <a:ext cx="604910" cy="58739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endParaRPr lang="en-ID" sz="13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CCECC23-E269-4F7A-9E74-9150DE3AF4F9}"/>
                </a:ext>
              </a:extLst>
            </p:cNvPr>
            <p:cNvSpPr/>
            <p:nvPr/>
          </p:nvSpPr>
          <p:spPr>
            <a:xfrm>
              <a:off x="5177498" y="2087679"/>
              <a:ext cx="483531" cy="483531"/>
            </a:xfrm>
            <a:prstGeom prst="ellipse">
              <a:avLst/>
            </a:prstGeom>
            <a:solidFill>
              <a:srgbClr val="669900"/>
            </a:solidFill>
            <a:ln w="9525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r>
                <a:rPr lang="en-ID" sz="13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5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DCE7B0C-A30F-4DA5-B155-11C9D64AB51F}"/>
                </a:ext>
              </a:extLst>
            </p:cNvPr>
            <p:cNvCxnSpPr/>
            <p:nvPr/>
          </p:nvCxnSpPr>
          <p:spPr>
            <a:xfrm>
              <a:off x="8458107" y="2100571"/>
              <a:ext cx="0" cy="428079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Picture 75" descr="A close up of a building&#10;&#10;Description automatically generated">
              <a:extLst>
                <a:ext uri="{FF2B5EF4-FFF2-40B4-BE49-F238E27FC236}">
                  <a16:creationId xmlns:a16="http://schemas.microsoft.com/office/drawing/2014/main" id="{FF1E9EA5-AD3C-42CF-9A8F-E45984374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6208" y="2127891"/>
              <a:ext cx="387445" cy="396798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B2129A7-279E-4018-A718-BD72CB380E46}"/>
              </a:ext>
            </a:extLst>
          </p:cNvPr>
          <p:cNvGrpSpPr/>
          <p:nvPr/>
        </p:nvGrpSpPr>
        <p:grpSpPr>
          <a:xfrm>
            <a:off x="4489617" y="2838390"/>
            <a:ext cx="3263921" cy="477258"/>
            <a:chOff x="5126459" y="2702093"/>
            <a:chExt cx="4017134" cy="587395"/>
          </a:xfrm>
        </p:grpSpPr>
        <p:sp>
          <p:nvSpPr>
            <p:cNvPr id="16" name="Arrow: Pentagon 15">
              <a:extLst>
                <a:ext uri="{FF2B5EF4-FFF2-40B4-BE49-F238E27FC236}">
                  <a16:creationId xmlns:a16="http://schemas.microsoft.com/office/drawing/2014/main" id="{AE2AA097-BA82-4B60-A490-020F7AC2ACCE}"/>
                </a:ext>
              </a:extLst>
            </p:cNvPr>
            <p:cNvSpPr/>
            <p:nvPr/>
          </p:nvSpPr>
          <p:spPr>
            <a:xfrm>
              <a:off x="5837686" y="2706987"/>
              <a:ext cx="3305907" cy="555674"/>
            </a:xfrm>
            <a:prstGeom prst="homePlate">
              <a:avLst>
                <a:gd name="adj" fmla="val 60166"/>
              </a:avLst>
            </a:prstGeom>
            <a:solidFill>
              <a:srgbClr val="339966"/>
            </a:solidFill>
            <a:ln w="9525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endParaRPr lang="en-ID" sz="1138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Text Placeholder 2">
              <a:extLst>
                <a:ext uri="{FF2B5EF4-FFF2-40B4-BE49-F238E27FC236}">
                  <a16:creationId xmlns:a16="http://schemas.microsoft.com/office/drawing/2014/main" id="{AFAAA8DB-7ADA-4D1C-B7B7-5BE742AAE49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996039" y="2830527"/>
              <a:ext cx="2584847" cy="3507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defRPr sz="1800" b="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457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•"/>
                <a:defRPr sz="16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14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376363" indent="-2317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2058988" indent="-230188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8606" indent="-278606" defTabSz="742950"/>
              <a:r>
                <a:rPr lang="en-ID" sz="1381" dirty="0">
                  <a:solidFill>
                    <a:prstClr val="white"/>
                  </a:solidFill>
                </a:rPr>
                <a:t>MONITORING PANDU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21E0534-9C78-46A8-AEC0-6C46E8AAFE25}"/>
                </a:ext>
              </a:extLst>
            </p:cNvPr>
            <p:cNvSpPr/>
            <p:nvPr/>
          </p:nvSpPr>
          <p:spPr>
            <a:xfrm>
              <a:off x="5126459" y="2702093"/>
              <a:ext cx="604910" cy="58739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endParaRPr lang="en-ID" sz="13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9F73BDD-B28A-4421-AA64-8BF82DD7A86A}"/>
                </a:ext>
              </a:extLst>
            </p:cNvPr>
            <p:cNvSpPr/>
            <p:nvPr/>
          </p:nvSpPr>
          <p:spPr>
            <a:xfrm>
              <a:off x="5182141" y="2756209"/>
              <a:ext cx="483531" cy="483531"/>
            </a:xfrm>
            <a:prstGeom prst="ellipse">
              <a:avLst/>
            </a:prstGeom>
            <a:solidFill>
              <a:srgbClr val="339966"/>
            </a:solidFill>
            <a:ln w="9525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r>
                <a:rPr lang="en-ID" sz="13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6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94E6AD6-9C47-4525-BBC4-3C630BFE53CA}"/>
                </a:ext>
              </a:extLst>
            </p:cNvPr>
            <p:cNvCxnSpPr/>
            <p:nvPr/>
          </p:nvCxnSpPr>
          <p:spPr>
            <a:xfrm>
              <a:off x="8458107" y="2763462"/>
              <a:ext cx="0" cy="428079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8" name="Picture 7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45371385-5FB2-4F77-AF7D-5D45AFA1D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6246" y="2784852"/>
              <a:ext cx="316233" cy="350799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C3D8426-D2ED-4160-86B9-B769717A8F25}"/>
              </a:ext>
            </a:extLst>
          </p:cNvPr>
          <p:cNvGrpSpPr/>
          <p:nvPr/>
        </p:nvGrpSpPr>
        <p:grpSpPr>
          <a:xfrm>
            <a:off x="4485844" y="3377056"/>
            <a:ext cx="3267694" cy="477258"/>
            <a:chOff x="5121816" y="3365067"/>
            <a:chExt cx="4021777" cy="587395"/>
          </a:xfrm>
        </p:grpSpPr>
        <p:sp>
          <p:nvSpPr>
            <p:cNvPr id="18" name="Arrow: Pentagon 17">
              <a:extLst>
                <a:ext uri="{FF2B5EF4-FFF2-40B4-BE49-F238E27FC236}">
                  <a16:creationId xmlns:a16="http://schemas.microsoft.com/office/drawing/2014/main" id="{3DF8ED67-D227-4ABD-AFF9-17D2708CE43D}"/>
                </a:ext>
              </a:extLst>
            </p:cNvPr>
            <p:cNvSpPr/>
            <p:nvPr/>
          </p:nvSpPr>
          <p:spPr>
            <a:xfrm>
              <a:off x="5837686" y="3386201"/>
              <a:ext cx="3305907" cy="555674"/>
            </a:xfrm>
            <a:prstGeom prst="homePlate">
              <a:avLst>
                <a:gd name="adj" fmla="val 60166"/>
              </a:avLst>
            </a:prstGeom>
            <a:solidFill>
              <a:srgbClr val="009999"/>
            </a:solidFill>
            <a:ln w="9525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endParaRPr lang="en-ID" sz="1138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Text Placeholder 2">
              <a:extLst>
                <a:ext uri="{FF2B5EF4-FFF2-40B4-BE49-F238E27FC236}">
                  <a16:creationId xmlns:a16="http://schemas.microsoft.com/office/drawing/2014/main" id="{9191EB38-0C4C-4CFB-8112-9C16045801D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996039" y="3509741"/>
              <a:ext cx="1730727" cy="3507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defRPr sz="1800" b="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457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•"/>
                <a:defRPr sz="16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14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376363" indent="-2317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2058988" indent="-230188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8606" indent="-278606" defTabSz="742950"/>
              <a:r>
                <a:rPr lang="en-ID" sz="1463" dirty="0">
                  <a:solidFill>
                    <a:prstClr val="white"/>
                  </a:solidFill>
                </a:rPr>
                <a:t>PINDAH BUP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FFEFA33-425D-4E10-9B66-564C08085255}"/>
                </a:ext>
              </a:extLst>
            </p:cNvPr>
            <p:cNvSpPr/>
            <p:nvPr/>
          </p:nvSpPr>
          <p:spPr>
            <a:xfrm>
              <a:off x="5121816" y="3365067"/>
              <a:ext cx="604910" cy="58739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endParaRPr lang="en-ID" sz="13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7B7AE97-3F58-44C4-9F07-A770910828B8}"/>
                </a:ext>
              </a:extLst>
            </p:cNvPr>
            <p:cNvSpPr/>
            <p:nvPr/>
          </p:nvSpPr>
          <p:spPr>
            <a:xfrm>
              <a:off x="5191566" y="3419183"/>
              <a:ext cx="483531" cy="483531"/>
            </a:xfrm>
            <a:prstGeom prst="ellipse">
              <a:avLst/>
            </a:prstGeom>
            <a:solidFill>
              <a:srgbClr val="009999"/>
            </a:solidFill>
            <a:ln w="9525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r>
                <a:rPr lang="en-ID" sz="13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7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E0EAA3B-5F45-4B58-B867-3AC667FA9666}"/>
                </a:ext>
              </a:extLst>
            </p:cNvPr>
            <p:cNvCxnSpPr/>
            <p:nvPr/>
          </p:nvCxnSpPr>
          <p:spPr>
            <a:xfrm>
              <a:off x="8464457" y="3457971"/>
              <a:ext cx="0" cy="428079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2" name="Picture 81" descr="A close up of a logo&#10;&#10;Description automatically generated">
              <a:extLst>
                <a:ext uri="{FF2B5EF4-FFF2-40B4-BE49-F238E27FC236}">
                  <a16:creationId xmlns:a16="http://schemas.microsoft.com/office/drawing/2014/main" id="{147D0937-D134-4C1E-A65C-E235F5FC0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4372" y="3509741"/>
              <a:ext cx="319282" cy="319282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6A68A82-9F80-4CD9-8C98-E8E54A921604}"/>
              </a:ext>
            </a:extLst>
          </p:cNvPr>
          <p:cNvGrpSpPr/>
          <p:nvPr/>
        </p:nvGrpSpPr>
        <p:grpSpPr>
          <a:xfrm>
            <a:off x="838720" y="2829557"/>
            <a:ext cx="3274141" cy="477258"/>
            <a:chOff x="633048" y="2691222"/>
            <a:chExt cx="4029712" cy="587395"/>
          </a:xfrm>
        </p:grpSpPr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3D92EAC7-D241-43F5-8E29-7622D0CC6686}"/>
                </a:ext>
              </a:extLst>
            </p:cNvPr>
            <p:cNvSpPr/>
            <p:nvPr/>
          </p:nvSpPr>
          <p:spPr>
            <a:xfrm>
              <a:off x="1356853" y="2717202"/>
              <a:ext cx="3305907" cy="555674"/>
            </a:xfrm>
            <a:prstGeom prst="homePlate">
              <a:avLst>
                <a:gd name="adj" fmla="val 57635"/>
              </a:avLst>
            </a:prstGeom>
            <a:solidFill>
              <a:schemeClr val="accent3"/>
            </a:solidFill>
            <a:ln w="9525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endParaRPr lang="en-ID" sz="1138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Text Placeholder 2">
              <a:extLst>
                <a:ext uri="{FF2B5EF4-FFF2-40B4-BE49-F238E27FC236}">
                  <a16:creationId xmlns:a16="http://schemas.microsoft.com/office/drawing/2014/main" id="{1EEB0441-96E3-4A12-8EFE-9DD25494B36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515206" y="2840742"/>
              <a:ext cx="1730727" cy="3507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defRPr sz="1800" b="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457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•"/>
                <a:defRPr sz="16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14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376363" indent="-2317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2058988" indent="-230188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8606" indent="-278606" defTabSz="742950"/>
              <a:r>
                <a:rPr lang="en-ID" sz="1463" dirty="0">
                  <a:solidFill>
                    <a:prstClr val="white"/>
                  </a:solidFill>
                </a:rPr>
                <a:t>ALIH MUAT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7218C76-0DFE-4B51-B097-33862F1ADFCB}"/>
                </a:ext>
              </a:extLst>
            </p:cNvPr>
            <p:cNvSpPr/>
            <p:nvPr/>
          </p:nvSpPr>
          <p:spPr>
            <a:xfrm>
              <a:off x="633048" y="2691222"/>
              <a:ext cx="604910" cy="58739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endParaRPr lang="en-ID" sz="13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BA8A726-50FD-48AE-B705-022E940DFDF8}"/>
                </a:ext>
              </a:extLst>
            </p:cNvPr>
            <p:cNvSpPr/>
            <p:nvPr/>
          </p:nvSpPr>
          <p:spPr>
            <a:xfrm>
              <a:off x="688730" y="2745338"/>
              <a:ext cx="483531" cy="483531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r>
                <a:rPr lang="en-ID" sz="13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FCECA4D-3E75-483A-B5CC-3E6D7ECF7604}"/>
                </a:ext>
              </a:extLst>
            </p:cNvPr>
            <p:cNvCxnSpPr/>
            <p:nvPr/>
          </p:nvCxnSpPr>
          <p:spPr>
            <a:xfrm>
              <a:off x="3870867" y="2784852"/>
              <a:ext cx="0" cy="428079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8" name="Picture 8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4BFD4E6-9F70-467B-9624-494006470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3042" y="2714045"/>
              <a:ext cx="462529" cy="462529"/>
            </a:xfrm>
            <a:prstGeom prst="rect">
              <a:avLst/>
            </a:prstGeom>
          </p:spPr>
        </p:pic>
      </p:grp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1A3E3A4-0C3D-4652-94DC-F6BF53DD6746}"/>
              </a:ext>
            </a:extLst>
          </p:cNvPr>
          <p:cNvCxnSpPr>
            <a:cxnSpLocks/>
          </p:cNvCxnSpPr>
          <p:nvPr/>
        </p:nvCxnSpPr>
        <p:spPr>
          <a:xfrm>
            <a:off x="296488" y="1701967"/>
            <a:ext cx="1258985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23086CAC-7E9F-4F78-88DB-24DEEA17BE0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4973" y="223809"/>
            <a:ext cx="1284299" cy="642149"/>
          </a:xfrm>
          <a:prstGeom prst="rect">
            <a:avLst/>
          </a:prstGeom>
        </p:spPr>
      </p:pic>
      <p:sp>
        <p:nvSpPr>
          <p:cNvPr id="58" name="Rectangle: Single Corner Snipped 57">
            <a:extLst>
              <a:ext uri="{FF2B5EF4-FFF2-40B4-BE49-F238E27FC236}">
                <a16:creationId xmlns:a16="http://schemas.microsoft.com/office/drawing/2014/main" id="{29120586-C2E1-402F-BEDC-6914FA532897}"/>
              </a:ext>
            </a:extLst>
          </p:cNvPr>
          <p:cNvSpPr/>
          <p:nvPr/>
        </p:nvSpPr>
        <p:spPr>
          <a:xfrm>
            <a:off x="-1" y="223809"/>
            <a:ext cx="4807391" cy="571032"/>
          </a:xfrm>
          <a:prstGeom prst="snip1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itle 4">
            <a:extLst>
              <a:ext uri="{FF2B5EF4-FFF2-40B4-BE49-F238E27FC236}">
                <a16:creationId xmlns:a16="http://schemas.microsoft.com/office/drawing/2014/main" id="{49AE435A-CB67-493C-BD74-5A0FB4939F30}"/>
              </a:ext>
            </a:extLst>
          </p:cNvPr>
          <p:cNvSpPr txBox="1">
            <a:spLocks/>
          </p:cNvSpPr>
          <p:nvPr/>
        </p:nvSpPr>
        <p:spPr>
          <a:xfrm>
            <a:off x="242728" y="294925"/>
            <a:ext cx="4736678" cy="4999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Bahnschrift SemiBold" panose="020B0502040204020203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PENGEMBANGAN INTEGRASI</a:t>
            </a:r>
            <a:endParaRPr lang="en-US" sz="1800" b="1" dirty="0">
              <a:solidFill>
                <a:schemeClr val="bg1"/>
              </a:solidFill>
              <a:latin typeface="Bahnschrift SemiBold" panose="020B0502040204020203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749F8AF-D656-4B26-9306-CFF3F03AC8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593" y="4040016"/>
            <a:ext cx="5934695" cy="284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108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Pentagon 56">
            <a:extLst>
              <a:ext uri="{FF2B5EF4-FFF2-40B4-BE49-F238E27FC236}">
                <a16:creationId xmlns:a16="http://schemas.microsoft.com/office/drawing/2014/main" id="{DEE43CC1-FE12-4A5F-92EA-847BF3B092B9}"/>
              </a:ext>
            </a:extLst>
          </p:cNvPr>
          <p:cNvSpPr/>
          <p:nvPr/>
        </p:nvSpPr>
        <p:spPr>
          <a:xfrm>
            <a:off x="504613" y="911085"/>
            <a:ext cx="2686049" cy="451485"/>
          </a:xfrm>
          <a:prstGeom prst="homePlate">
            <a:avLst>
              <a:gd name="adj" fmla="val 60166"/>
            </a:avLst>
          </a:prstGeom>
          <a:solidFill>
            <a:schemeClr val="tx2"/>
          </a:solidFill>
          <a:ln w="952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4295" bIns="74295" rtlCol="0" anchor="ctr" anchorCtr="0"/>
          <a:lstStyle/>
          <a:p>
            <a:pPr algn="ctr" defTabSz="742950"/>
            <a:endParaRPr lang="en-ID" sz="1138" dirty="0" err="1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6937242-BA1B-4627-BE08-E7E4356F8DEA}"/>
              </a:ext>
            </a:extLst>
          </p:cNvPr>
          <p:cNvSpPr/>
          <p:nvPr/>
        </p:nvSpPr>
        <p:spPr>
          <a:xfrm>
            <a:off x="167979" y="896059"/>
            <a:ext cx="491489" cy="47725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4295" bIns="74295" rtlCol="0" anchor="ctr" anchorCtr="0"/>
          <a:lstStyle/>
          <a:p>
            <a:pPr algn="ctr" defTabSz="742950"/>
            <a:endParaRPr lang="en-ID" sz="1300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818934B-15A6-4B47-9AA3-E55E4E56ED88}"/>
              </a:ext>
            </a:extLst>
          </p:cNvPr>
          <p:cNvSpPr/>
          <p:nvPr/>
        </p:nvSpPr>
        <p:spPr>
          <a:xfrm>
            <a:off x="212473" y="940029"/>
            <a:ext cx="392869" cy="392869"/>
          </a:xfrm>
          <a:prstGeom prst="ellipse">
            <a:avLst/>
          </a:prstGeom>
          <a:solidFill>
            <a:schemeClr val="tx2"/>
          </a:solidFill>
          <a:ln w="952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4295" bIns="74295" rtlCol="0" anchor="ctr" anchorCtr="0"/>
          <a:lstStyle/>
          <a:p>
            <a:pPr algn="ctr" defTabSz="742950"/>
            <a:r>
              <a:rPr lang="en-ID" sz="13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07B6B4AA-9198-487F-8F37-F8EFE7E83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7576" y="1011460"/>
            <a:ext cx="1406216" cy="28502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ID" sz="1625" dirty="0" err="1">
                <a:solidFill>
                  <a:schemeClr val="bg1"/>
                </a:solidFill>
              </a:rPr>
              <a:t>Tahapan</a:t>
            </a:r>
            <a:endParaRPr lang="en-ID" sz="1625" dirty="0">
              <a:solidFill>
                <a:schemeClr val="bg1"/>
              </a:solidFill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610CBD0A-DEDF-4FDB-A3BF-0FCA0CD37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955" y="994932"/>
            <a:ext cx="299547" cy="299547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CBA48C0-8115-4767-ABB6-21707C84966E}"/>
              </a:ext>
            </a:extLst>
          </p:cNvPr>
          <p:cNvCxnSpPr/>
          <p:nvPr/>
        </p:nvCxnSpPr>
        <p:spPr>
          <a:xfrm>
            <a:off x="2547247" y="970166"/>
            <a:ext cx="0" cy="347814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7F75E5CB-8488-4616-9DC4-517184138DEE}"/>
              </a:ext>
            </a:extLst>
          </p:cNvPr>
          <p:cNvSpPr/>
          <p:nvPr/>
        </p:nvSpPr>
        <p:spPr>
          <a:xfrm>
            <a:off x="288780" y="1542276"/>
            <a:ext cx="2686049" cy="713251"/>
          </a:xfrm>
          <a:prstGeom prst="rect">
            <a:avLst/>
          </a:prstGeom>
          <a:noFill/>
          <a:ln w="28575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4295" bIns="74295" rtlCol="0" anchor="ctr" anchorCtr="0"/>
          <a:lstStyle/>
          <a:p>
            <a:pPr algn="ctr" defTabSz="742950"/>
            <a:r>
              <a:rPr lang="id-ID" sz="1138" dirty="0">
                <a:solidFill>
                  <a:srgbClr val="00205B"/>
                </a:solidFill>
                <a:latin typeface="Gotham Medium"/>
              </a:rPr>
              <a:t>Agen lama menyelesaikan PPKB </a:t>
            </a:r>
            <a:endParaRPr lang="en-ID" sz="1138" dirty="0">
              <a:solidFill>
                <a:srgbClr val="00205B"/>
              </a:solidFill>
              <a:latin typeface="Gotham Medium"/>
            </a:endParaRPr>
          </a:p>
          <a:p>
            <a:pPr algn="ctr" defTabSz="742950"/>
            <a:r>
              <a:rPr lang="id-ID" sz="1138" dirty="0">
                <a:solidFill>
                  <a:srgbClr val="00205B"/>
                </a:solidFill>
                <a:latin typeface="Gotham Medium"/>
              </a:rPr>
              <a:t>hingga keberangkatan</a:t>
            </a:r>
            <a:endParaRPr lang="en-US" sz="1138" dirty="0">
              <a:solidFill>
                <a:srgbClr val="00205B"/>
              </a:solidFill>
              <a:latin typeface="Gotham Medium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813F396-DBC8-4B53-8648-DE35B746B73F}"/>
              </a:ext>
            </a:extLst>
          </p:cNvPr>
          <p:cNvSpPr/>
          <p:nvPr/>
        </p:nvSpPr>
        <p:spPr>
          <a:xfrm>
            <a:off x="1630374" y="3877135"/>
            <a:ext cx="2686049" cy="713251"/>
          </a:xfrm>
          <a:prstGeom prst="rect">
            <a:avLst/>
          </a:prstGeom>
          <a:noFill/>
          <a:ln w="28575">
            <a:solidFill>
              <a:schemeClr val="tx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4295" bIns="74295" rtlCol="0" anchor="ctr" anchorCtr="0"/>
          <a:lstStyle/>
          <a:p>
            <a:pPr defTabSz="742950"/>
            <a:r>
              <a:rPr lang="sv-SE" sz="1138" dirty="0">
                <a:solidFill>
                  <a:srgbClr val="00205B"/>
                </a:solidFill>
                <a:latin typeface="Gotham Medium"/>
              </a:rPr>
              <a:t>Menonaktifkan kapal agen lama kemudian mengaktifkan kapal agen baru</a:t>
            </a:r>
          </a:p>
        </p:txBody>
      </p:sp>
      <p:sp>
        <p:nvSpPr>
          <p:cNvPr id="84" name="Arrow: Down 83">
            <a:extLst>
              <a:ext uri="{FF2B5EF4-FFF2-40B4-BE49-F238E27FC236}">
                <a16:creationId xmlns:a16="http://schemas.microsoft.com/office/drawing/2014/main" id="{8426CDFB-AC7B-4D7D-95C1-99827002FE3A}"/>
              </a:ext>
            </a:extLst>
          </p:cNvPr>
          <p:cNvSpPr/>
          <p:nvPr/>
        </p:nvSpPr>
        <p:spPr>
          <a:xfrm>
            <a:off x="988717" y="2255524"/>
            <a:ext cx="294177" cy="273738"/>
          </a:xfrm>
          <a:prstGeom prst="downArrow">
            <a:avLst/>
          </a:prstGeom>
          <a:solidFill>
            <a:schemeClr val="tx2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4295" bIns="74295" rtlCol="0" anchor="ctr" anchorCtr="0"/>
          <a:lstStyle/>
          <a:p>
            <a:pPr algn="ctr" defTabSz="742950"/>
            <a:endParaRPr lang="en-ID" sz="1138" dirty="0" err="1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" name="Arrow: Down 84">
            <a:extLst>
              <a:ext uri="{FF2B5EF4-FFF2-40B4-BE49-F238E27FC236}">
                <a16:creationId xmlns:a16="http://schemas.microsoft.com/office/drawing/2014/main" id="{C16E00AB-EF83-45DB-94AF-601052220A98}"/>
              </a:ext>
            </a:extLst>
          </p:cNvPr>
          <p:cNvSpPr/>
          <p:nvPr/>
        </p:nvSpPr>
        <p:spPr>
          <a:xfrm>
            <a:off x="1779426" y="3604572"/>
            <a:ext cx="294177" cy="273738"/>
          </a:xfrm>
          <a:prstGeom prst="downArrow">
            <a:avLst/>
          </a:prstGeom>
          <a:solidFill>
            <a:schemeClr val="tx2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4295" bIns="74295" rtlCol="0" anchor="ctr" anchorCtr="0"/>
          <a:lstStyle/>
          <a:p>
            <a:pPr algn="ctr" defTabSz="742950"/>
            <a:endParaRPr lang="en-ID" sz="1138" dirty="0" err="1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01935B-6D20-456E-A0BF-9E1C6EB7EF7B}"/>
              </a:ext>
            </a:extLst>
          </p:cNvPr>
          <p:cNvGrpSpPr/>
          <p:nvPr/>
        </p:nvGrpSpPr>
        <p:grpSpPr>
          <a:xfrm>
            <a:off x="834488" y="2532379"/>
            <a:ext cx="2686049" cy="1071016"/>
            <a:chOff x="3368941" y="3283725"/>
            <a:chExt cx="3305907" cy="1318174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5225EB8-7A4F-41DF-9282-2D50BBAD86BD}"/>
                </a:ext>
              </a:extLst>
            </p:cNvPr>
            <p:cNvSpPr/>
            <p:nvPr/>
          </p:nvSpPr>
          <p:spPr>
            <a:xfrm>
              <a:off x="3368941" y="3724052"/>
              <a:ext cx="3305907" cy="877847"/>
            </a:xfrm>
            <a:prstGeom prst="rect">
              <a:avLst/>
            </a:prstGeom>
            <a:noFill/>
            <a:ln w="2857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r>
                <a:rPr lang="sv-SE" sz="1138" dirty="0">
                  <a:solidFill>
                    <a:srgbClr val="00205B"/>
                  </a:solidFill>
                  <a:latin typeface="Gotham Medium"/>
                </a:rPr>
                <a:t>Agen baru mengajukan alih agen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CAFA3CA-7C82-4FE0-8578-20700CE2AF88}"/>
                </a:ext>
              </a:extLst>
            </p:cNvPr>
            <p:cNvSpPr/>
            <p:nvPr/>
          </p:nvSpPr>
          <p:spPr>
            <a:xfrm>
              <a:off x="3368941" y="3283725"/>
              <a:ext cx="3305907" cy="43892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r>
                <a:rPr lang="sv-SE" sz="1138" b="1" dirty="0">
                  <a:solidFill>
                    <a:srgbClr val="00205B"/>
                  </a:solidFill>
                  <a:latin typeface="Gotham Medium"/>
                </a:rPr>
                <a:t>INAPORTNET</a:t>
              </a:r>
            </a:p>
          </p:txBody>
        </p:sp>
      </p:grp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4F5D4DA4-5A56-4EAB-8C58-E35A75CB862A}"/>
              </a:ext>
            </a:extLst>
          </p:cNvPr>
          <p:cNvSpPr/>
          <p:nvPr/>
        </p:nvSpPr>
        <p:spPr>
          <a:xfrm>
            <a:off x="5261216" y="1529172"/>
            <a:ext cx="4558975" cy="451485"/>
          </a:xfrm>
          <a:prstGeom prst="homePlate">
            <a:avLst>
              <a:gd name="adj" fmla="val 60166"/>
            </a:avLst>
          </a:prstGeom>
          <a:solidFill>
            <a:srgbClr val="8F7209"/>
          </a:soli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4295" bIns="74295" rtlCol="0" anchor="ctr" anchorCtr="0"/>
          <a:lstStyle/>
          <a:p>
            <a:pPr algn="ctr" defTabSz="742950"/>
            <a:endParaRPr lang="en-ID" sz="1138" dirty="0" err="1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A3E39FE-2F58-49D3-A45B-589504555FCA}"/>
              </a:ext>
            </a:extLst>
          </p:cNvPr>
          <p:cNvSpPr/>
          <p:nvPr/>
        </p:nvSpPr>
        <p:spPr>
          <a:xfrm>
            <a:off x="4993346" y="1514465"/>
            <a:ext cx="491489" cy="477258"/>
          </a:xfrm>
          <a:prstGeom prst="ellipse">
            <a:avLst/>
          </a:prstGeom>
          <a:solidFill>
            <a:schemeClr val="bg1"/>
          </a:solidFill>
          <a:ln w="9525">
            <a:solidFill>
              <a:srgbClr val="8F720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4295" bIns="74295" rtlCol="0" anchor="ctr" anchorCtr="0"/>
          <a:lstStyle/>
          <a:p>
            <a:pPr algn="ctr" defTabSz="742950"/>
            <a:endParaRPr lang="en-ID" sz="1300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21ECB6A-FB0B-486F-BF11-8C3E88E8DD04}"/>
              </a:ext>
            </a:extLst>
          </p:cNvPr>
          <p:cNvSpPr/>
          <p:nvPr/>
        </p:nvSpPr>
        <p:spPr>
          <a:xfrm>
            <a:off x="5047641" y="1558435"/>
            <a:ext cx="392869" cy="392869"/>
          </a:xfrm>
          <a:prstGeom prst="ellipse">
            <a:avLst/>
          </a:prstGeom>
          <a:solidFill>
            <a:srgbClr val="8F7209"/>
          </a:solidFill>
          <a:ln w="9525">
            <a:solidFill>
              <a:srgbClr val="8F720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4295" bIns="74295" rtlCol="0" anchor="ctr" anchorCtr="0"/>
          <a:lstStyle/>
          <a:p>
            <a:pPr algn="ctr" defTabSz="742950"/>
            <a:r>
              <a:rPr lang="en-ID" sz="13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2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0923D16-EA9B-4567-8A33-C85E36ABE9E4}"/>
              </a:ext>
            </a:extLst>
          </p:cNvPr>
          <p:cNvCxnSpPr/>
          <p:nvPr/>
        </p:nvCxnSpPr>
        <p:spPr>
          <a:xfrm>
            <a:off x="9102848" y="1587195"/>
            <a:ext cx="0" cy="347814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D5D690F-C601-4F3B-BED0-83805A4AB5CF}"/>
              </a:ext>
            </a:extLst>
          </p:cNvPr>
          <p:cNvGrpSpPr/>
          <p:nvPr/>
        </p:nvGrpSpPr>
        <p:grpSpPr>
          <a:xfrm>
            <a:off x="7546324" y="2170748"/>
            <a:ext cx="2273868" cy="967000"/>
            <a:chOff x="6676360" y="2189187"/>
            <a:chExt cx="2798607" cy="107898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AF94216-2B0D-4F00-BC57-CDFEF05FAEEF}"/>
                </a:ext>
              </a:extLst>
            </p:cNvPr>
            <p:cNvSpPr/>
            <p:nvPr/>
          </p:nvSpPr>
          <p:spPr>
            <a:xfrm>
              <a:off x="6676360" y="2586116"/>
              <a:ext cx="2798607" cy="68205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8F720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r>
                <a:rPr lang="en-US" sz="1138" dirty="0" err="1">
                  <a:solidFill>
                    <a:srgbClr val="00205B"/>
                  </a:solidFill>
                  <a:latin typeface="Gotham Medium"/>
                </a:rPr>
                <a:t>Adanya</a:t>
              </a:r>
              <a:r>
                <a:rPr lang="en-US" sz="1138" dirty="0">
                  <a:solidFill>
                    <a:srgbClr val="00205B"/>
                  </a:solidFill>
                  <a:latin typeface="Gotham Medium"/>
                </a:rPr>
                <a:t> </a:t>
              </a:r>
              <a:r>
                <a:rPr lang="en-US" sz="1138" dirty="0" err="1">
                  <a:solidFill>
                    <a:srgbClr val="00205B"/>
                  </a:solidFill>
                  <a:latin typeface="Gotham Medium"/>
                </a:rPr>
                <a:t>pendataan</a:t>
              </a:r>
              <a:r>
                <a:rPr lang="en-US" sz="1138" dirty="0">
                  <a:solidFill>
                    <a:srgbClr val="00205B"/>
                  </a:solidFill>
                  <a:latin typeface="Gotham Medium"/>
                </a:rPr>
                <a:t> </a:t>
              </a:r>
              <a:r>
                <a:rPr lang="en-US" sz="1138" dirty="0" err="1">
                  <a:solidFill>
                    <a:srgbClr val="00205B"/>
                  </a:solidFill>
                  <a:latin typeface="Gotham Medium"/>
                </a:rPr>
                <a:t>agen</a:t>
              </a:r>
              <a:r>
                <a:rPr lang="en-US" sz="1138" dirty="0">
                  <a:solidFill>
                    <a:srgbClr val="00205B"/>
                  </a:solidFill>
                  <a:latin typeface="Gotham Medium"/>
                </a:rPr>
                <a:t> yang </a:t>
              </a:r>
              <a:r>
                <a:rPr lang="en-US" sz="1138" dirty="0" err="1">
                  <a:solidFill>
                    <a:srgbClr val="00205B"/>
                  </a:solidFill>
                  <a:latin typeface="Gotham Medium"/>
                </a:rPr>
                <a:t>akan</a:t>
              </a:r>
              <a:r>
                <a:rPr lang="en-US" sz="1138" dirty="0">
                  <a:solidFill>
                    <a:srgbClr val="00205B"/>
                  </a:solidFill>
                  <a:latin typeface="Gotham Medium"/>
                </a:rPr>
                <a:t> </a:t>
              </a:r>
              <a:r>
                <a:rPr lang="en-US" sz="1138" dirty="0" err="1">
                  <a:solidFill>
                    <a:srgbClr val="00205B"/>
                  </a:solidFill>
                  <a:latin typeface="Gotham Medium"/>
                </a:rPr>
                <a:t>dialihkan</a:t>
              </a:r>
              <a:endParaRPr lang="en-US" sz="1138" dirty="0">
                <a:solidFill>
                  <a:srgbClr val="00205B"/>
                </a:solidFill>
                <a:latin typeface="Gotham Medium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774393B-5633-4376-8A93-C8DF66E97055}"/>
                </a:ext>
              </a:extLst>
            </p:cNvPr>
            <p:cNvSpPr/>
            <p:nvPr/>
          </p:nvSpPr>
          <p:spPr>
            <a:xfrm>
              <a:off x="6676360" y="2189187"/>
              <a:ext cx="2798607" cy="398671"/>
            </a:xfrm>
            <a:prstGeom prst="rect">
              <a:avLst/>
            </a:prstGeom>
            <a:solidFill>
              <a:srgbClr val="8F7209"/>
            </a:solidFill>
            <a:ln w="28575">
              <a:solidFill>
                <a:srgbClr val="8F720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r>
                <a:rPr lang="en-US" sz="1138" b="1" dirty="0">
                  <a:solidFill>
                    <a:schemeClr val="bg1"/>
                  </a:solidFill>
                  <a:latin typeface="Gotham Medium"/>
                </a:rPr>
                <a:t>INAPORTNET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B66A32C-B05F-487A-8182-DB114B723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128" y="1606811"/>
            <a:ext cx="299547" cy="299547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6C5895F-54E3-43E1-9ADC-30F143E96970}"/>
              </a:ext>
            </a:extLst>
          </p:cNvPr>
          <p:cNvGrpSpPr/>
          <p:nvPr/>
        </p:nvGrpSpPr>
        <p:grpSpPr>
          <a:xfrm>
            <a:off x="5081057" y="2175564"/>
            <a:ext cx="2273868" cy="962184"/>
            <a:chOff x="3727853" y="2190929"/>
            <a:chExt cx="2798607" cy="109069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E524F9E-50DB-4E90-83D5-A2B287A20F9A}"/>
                </a:ext>
              </a:extLst>
            </p:cNvPr>
            <p:cNvSpPr/>
            <p:nvPr/>
          </p:nvSpPr>
          <p:spPr>
            <a:xfrm>
              <a:off x="3727853" y="2587857"/>
              <a:ext cx="2798607" cy="69376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8F720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r>
                <a:rPr lang="en-US" sz="1138" dirty="0" err="1">
                  <a:solidFill>
                    <a:srgbClr val="00205B"/>
                  </a:solidFill>
                  <a:latin typeface="Gotham Medium"/>
                </a:rPr>
                <a:t>Tidak</a:t>
              </a:r>
              <a:r>
                <a:rPr lang="en-US" sz="1138" dirty="0">
                  <a:solidFill>
                    <a:srgbClr val="00205B"/>
                  </a:solidFill>
                  <a:latin typeface="Gotham Medium"/>
                </a:rPr>
                <a:t> </a:t>
              </a:r>
              <a:r>
                <a:rPr lang="en-US" sz="1138" dirty="0" err="1">
                  <a:solidFill>
                    <a:srgbClr val="00205B"/>
                  </a:solidFill>
                  <a:latin typeface="Gotham Medium"/>
                </a:rPr>
                <a:t>ada</a:t>
              </a:r>
              <a:r>
                <a:rPr lang="en-US" sz="1138" dirty="0">
                  <a:solidFill>
                    <a:srgbClr val="00205B"/>
                  </a:solidFill>
                  <a:latin typeface="Gotham Medium"/>
                </a:rPr>
                <a:t> </a:t>
              </a:r>
              <a:r>
                <a:rPr lang="en-US" sz="1138" dirty="0" err="1">
                  <a:solidFill>
                    <a:srgbClr val="00205B"/>
                  </a:solidFill>
                  <a:latin typeface="Gotham Medium"/>
                </a:rPr>
                <a:t>dampak</a:t>
              </a:r>
              <a:r>
                <a:rPr lang="en-US" sz="1138" dirty="0">
                  <a:solidFill>
                    <a:srgbClr val="00205B"/>
                  </a:solidFill>
                  <a:latin typeface="Gotham Medium"/>
                </a:rPr>
                <a:t> </a:t>
              </a:r>
              <a:r>
                <a:rPr lang="en-US" sz="1138" dirty="0" err="1">
                  <a:solidFill>
                    <a:srgbClr val="00205B"/>
                  </a:solidFill>
                  <a:latin typeface="Gotham Medium"/>
                </a:rPr>
                <a:t>karena</a:t>
              </a:r>
              <a:r>
                <a:rPr lang="en-US" sz="1138" dirty="0">
                  <a:solidFill>
                    <a:srgbClr val="00205B"/>
                  </a:solidFill>
                  <a:latin typeface="Gotham Medium"/>
                </a:rPr>
                <a:t> </a:t>
              </a:r>
              <a:r>
                <a:rPr lang="en-US" sz="1138" dirty="0" err="1">
                  <a:solidFill>
                    <a:srgbClr val="00205B"/>
                  </a:solidFill>
                  <a:latin typeface="Gotham Medium"/>
                </a:rPr>
                <a:t>dimodul</a:t>
              </a:r>
              <a:r>
                <a:rPr lang="en-US" sz="1138" dirty="0">
                  <a:solidFill>
                    <a:srgbClr val="00205B"/>
                  </a:solidFill>
                  <a:latin typeface="Gotham Medium"/>
                </a:rPr>
                <a:t> </a:t>
              </a:r>
              <a:r>
                <a:rPr lang="en-US" sz="1138" dirty="0" err="1">
                  <a:solidFill>
                    <a:srgbClr val="00205B"/>
                  </a:solidFill>
                  <a:latin typeface="Gotham Medium"/>
                </a:rPr>
                <a:t>saat</a:t>
              </a:r>
              <a:r>
                <a:rPr lang="en-US" sz="1138" dirty="0">
                  <a:solidFill>
                    <a:srgbClr val="00205B"/>
                  </a:solidFill>
                  <a:latin typeface="Gotham Medium"/>
                </a:rPr>
                <a:t> </a:t>
              </a:r>
              <a:r>
                <a:rPr lang="en-US" sz="1138" dirty="0" err="1">
                  <a:solidFill>
                    <a:srgbClr val="00205B"/>
                  </a:solidFill>
                  <a:latin typeface="Gotham Medium"/>
                </a:rPr>
                <a:t>ini</a:t>
              </a:r>
              <a:r>
                <a:rPr lang="en-US" sz="1138" dirty="0">
                  <a:solidFill>
                    <a:srgbClr val="00205B"/>
                  </a:solidFill>
                  <a:latin typeface="Gotham Medium"/>
                </a:rPr>
                <a:t> </a:t>
              </a:r>
              <a:r>
                <a:rPr lang="en-US" sz="1138" dirty="0" err="1">
                  <a:solidFill>
                    <a:srgbClr val="00205B"/>
                  </a:solidFill>
                  <a:latin typeface="Gotham Medium"/>
                </a:rPr>
                <a:t>sebatas</a:t>
              </a:r>
              <a:r>
                <a:rPr lang="en-US" sz="1138" dirty="0">
                  <a:solidFill>
                    <a:srgbClr val="00205B"/>
                  </a:solidFill>
                  <a:latin typeface="Gotham Medium"/>
                </a:rPr>
                <a:t> </a:t>
              </a:r>
              <a:r>
                <a:rPr lang="en-US" sz="1138" dirty="0" err="1">
                  <a:solidFill>
                    <a:srgbClr val="00205B"/>
                  </a:solidFill>
                  <a:latin typeface="Gotham Medium"/>
                </a:rPr>
                <a:t>penyimpanan</a:t>
              </a:r>
              <a:endParaRPr lang="en-US" sz="1138" dirty="0">
                <a:solidFill>
                  <a:srgbClr val="00205B"/>
                </a:solidFill>
                <a:latin typeface="Gotham Medium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35BED39-F771-4556-AEBE-9116FCCE575D}"/>
                </a:ext>
              </a:extLst>
            </p:cNvPr>
            <p:cNvSpPr/>
            <p:nvPr/>
          </p:nvSpPr>
          <p:spPr>
            <a:xfrm>
              <a:off x="3727853" y="2190929"/>
              <a:ext cx="2798607" cy="398671"/>
            </a:xfrm>
            <a:prstGeom prst="rect">
              <a:avLst/>
            </a:prstGeom>
            <a:solidFill>
              <a:srgbClr val="8F7209"/>
            </a:solidFill>
            <a:ln w="28575">
              <a:solidFill>
                <a:srgbClr val="8F720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r>
                <a:rPr lang="en-US" sz="1138" b="1" dirty="0">
                  <a:solidFill>
                    <a:schemeClr val="bg1"/>
                  </a:solidFill>
                  <a:latin typeface="Gotham Medium"/>
                </a:rPr>
                <a:t>VMS</a:t>
              </a:r>
            </a:p>
          </p:txBody>
        </p:sp>
      </p:grp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6459E407-245D-4DD7-8CAF-4BB748307934}"/>
              </a:ext>
            </a:extLst>
          </p:cNvPr>
          <p:cNvSpPr txBox="1">
            <a:spLocks/>
          </p:cNvSpPr>
          <p:nvPr/>
        </p:nvSpPr>
        <p:spPr>
          <a:xfrm>
            <a:off x="5476699" y="1636298"/>
            <a:ext cx="1406216" cy="2850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sz="1625" dirty="0" err="1">
                <a:solidFill>
                  <a:schemeClr val="bg1"/>
                </a:solidFill>
              </a:rPr>
              <a:t>Dampak</a:t>
            </a:r>
            <a:endParaRPr lang="en-ID" sz="1625" dirty="0">
              <a:solidFill>
                <a:schemeClr val="bg1"/>
              </a:solidFill>
            </a:endParaRPr>
          </a:p>
        </p:txBody>
      </p:sp>
      <p:sp>
        <p:nvSpPr>
          <p:cNvPr id="33" name="Arrow: Pentagon 32">
            <a:extLst>
              <a:ext uri="{FF2B5EF4-FFF2-40B4-BE49-F238E27FC236}">
                <a16:creationId xmlns:a16="http://schemas.microsoft.com/office/drawing/2014/main" id="{12555BE3-BF9F-4508-B578-66012C38349C}"/>
              </a:ext>
            </a:extLst>
          </p:cNvPr>
          <p:cNvSpPr/>
          <p:nvPr/>
        </p:nvSpPr>
        <p:spPr>
          <a:xfrm>
            <a:off x="5384423" y="3470359"/>
            <a:ext cx="4435768" cy="451485"/>
          </a:xfrm>
          <a:prstGeom prst="homePlate">
            <a:avLst>
              <a:gd name="adj" fmla="val 60166"/>
            </a:avLst>
          </a:prstGeom>
          <a:solidFill>
            <a:srgbClr val="496E3A"/>
          </a:solidFill>
          <a:ln w="9525">
            <a:solidFill>
              <a:srgbClr val="496E3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4295" bIns="74295" rtlCol="0" anchor="ctr" anchorCtr="0"/>
          <a:lstStyle/>
          <a:p>
            <a:pPr algn="ctr" defTabSz="742950"/>
            <a:endParaRPr lang="en-ID" sz="1138" dirty="0" err="1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9299097-0699-4DA8-A688-5DC9941B5AC2}"/>
              </a:ext>
            </a:extLst>
          </p:cNvPr>
          <p:cNvSpPr/>
          <p:nvPr/>
        </p:nvSpPr>
        <p:spPr>
          <a:xfrm>
            <a:off x="5047789" y="3455333"/>
            <a:ext cx="491489" cy="477258"/>
          </a:xfrm>
          <a:prstGeom prst="ellipse">
            <a:avLst/>
          </a:prstGeom>
          <a:solidFill>
            <a:schemeClr val="bg1"/>
          </a:solidFill>
          <a:ln w="9525">
            <a:solidFill>
              <a:srgbClr val="496E3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4295" bIns="74295" rtlCol="0" anchor="ctr" anchorCtr="0"/>
          <a:lstStyle/>
          <a:p>
            <a:pPr algn="ctr" defTabSz="742950"/>
            <a:endParaRPr lang="en-ID" sz="1300" b="1" dirty="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44959D5-AD1B-4AD7-99DE-C215454176A8}"/>
              </a:ext>
            </a:extLst>
          </p:cNvPr>
          <p:cNvSpPr/>
          <p:nvPr/>
        </p:nvSpPr>
        <p:spPr>
          <a:xfrm>
            <a:off x="5101336" y="3499303"/>
            <a:ext cx="392869" cy="392869"/>
          </a:xfrm>
          <a:prstGeom prst="ellipse">
            <a:avLst/>
          </a:prstGeom>
          <a:solidFill>
            <a:srgbClr val="496E3A"/>
          </a:solidFill>
          <a:ln w="9525">
            <a:solidFill>
              <a:srgbClr val="496E3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4295" bIns="74295" rtlCol="0" anchor="ctr" anchorCtr="0"/>
          <a:lstStyle/>
          <a:p>
            <a:pPr algn="ctr" defTabSz="742950"/>
            <a:r>
              <a:rPr lang="en-ID" sz="13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C9BC02B0-6A2A-4CAF-953F-7CFEE3B136B4}"/>
              </a:ext>
            </a:extLst>
          </p:cNvPr>
          <p:cNvSpPr txBox="1">
            <a:spLocks/>
          </p:cNvSpPr>
          <p:nvPr/>
        </p:nvSpPr>
        <p:spPr>
          <a:xfrm>
            <a:off x="5627386" y="3570734"/>
            <a:ext cx="1406216" cy="2850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sz="1625" dirty="0">
                <a:solidFill>
                  <a:schemeClr val="bg1"/>
                </a:solidFill>
              </a:rPr>
              <a:t>Alur Proses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F18868E-489C-4EBB-A380-DDB49E465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597" y="3554206"/>
            <a:ext cx="299547" cy="299547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0388855-E021-48A5-8FA6-49DFF1F9A250}"/>
              </a:ext>
            </a:extLst>
          </p:cNvPr>
          <p:cNvCxnSpPr>
            <a:cxnSpLocks/>
          </p:cNvCxnSpPr>
          <p:nvPr/>
        </p:nvCxnSpPr>
        <p:spPr>
          <a:xfrm>
            <a:off x="9092889" y="3529440"/>
            <a:ext cx="0" cy="347814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40A1BBD0-CA45-41FC-9389-67C286CFD21B}"/>
              </a:ext>
            </a:extLst>
          </p:cNvPr>
          <p:cNvSpPr/>
          <p:nvPr/>
        </p:nvSpPr>
        <p:spPr>
          <a:xfrm>
            <a:off x="5183970" y="4028364"/>
            <a:ext cx="4579976" cy="251520"/>
          </a:xfrm>
          <a:prstGeom prst="rect">
            <a:avLst/>
          </a:prstGeom>
          <a:solidFill>
            <a:srgbClr val="496E3A"/>
          </a:solidFill>
          <a:ln w="12700" cap="flat" cmpd="sng" algn="ctr">
            <a:solidFill>
              <a:srgbClr val="496E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42950">
              <a:defRPr/>
            </a:pPr>
            <a:endParaRPr lang="id-ID" sz="1463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8AD20D4-1BC4-43A5-9B9D-2D7E708F0363}"/>
              </a:ext>
            </a:extLst>
          </p:cNvPr>
          <p:cNvSpPr txBox="1"/>
          <p:nvPr/>
        </p:nvSpPr>
        <p:spPr>
          <a:xfrm>
            <a:off x="5183970" y="4062573"/>
            <a:ext cx="2070844" cy="214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2950" eaLnBrk="0" hangingPunct="0">
              <a:defRPr/>
            </a:pPr>
            <a:r>
              <a:rPr lang="id-ID" sz="792" b="1" kern="0" dirty="0">
                <a:solidFill>
                  <a:sysClr val="window" lastClr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INAPORTNET_VMS (Future)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DF16989-164E-4785-B954-4C2265AAA269}"/>
              </a:ext>
            </a:extLst>
          </p:cNvPr>
          <p:cNvSpPr/>
          <p:nvPr/>
        </p:nvSpPr>
        <p:spPr>
          <a:xfrm>
            <a:off x="5193995" y="4338605"/>
            <a:ext cx="4579976" cy="1953561"/>
          </a:xfrm>
          <a:prstGeom prst="rect">
            <a:avLst/>
          </a:prstGeom>
          <a:noFill/>
          <a:ln w="19050" cap="flat" cmpd="sng" algn="ctr">
            <a:solidFill>
              <a:srgbClr val="496E3A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 defTabSz="742950">
              <a:defRPr/>
            </a:pPr>
            <a:endParaRPr lang="id-ID" sz="1463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304E76A-4753-4859-9C32-0743F5B2CB88}"/>
              </a:ext>
            </a:extLst>
          </p:cNvPr>
          <p:cNvSpPr txBox="1"/>
          <p:nvPr/>
        </p:nvSpPr>
        <p:spPr>
          <a:xfrm>
            <a:off x="6952300" y="4691204"/>
            <a:ext cx="446292" cy="214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2950" eaLnBrk="0" hangingPunct="0"/>
            <a:r>
              <a:rPr lang="id-ID" sz="792" dirty="0">
                <a:solidFill>
                  <a:prstClr val="whit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Agen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BB69EA3-BF07-4476-94A0-A75E0678496B}"/>
              </a:ext>
            </a:extLst>
          </p:cNvPr>
          <p:cNvCxnSpPr>
            <a:cxnSpLocks/>
            <a:stCxn id="49" idx="3"/>
          </p:cNvCxnSpPr>
          <p:nvPr/>
        </p:nvCxnSpPr>
        <p:spPr>
          <a:xfrm flipV="1">
            <a:off x="6889328" y="4984467"/>
            <a:ext cx="509264" cy="61616"/>
          </a:xfrm>
          <a:prstGeom prst="line">
            <a:avLst/>
          </a:prstGeom>
          <a:noFill/>
          <a:ln w="19050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3FF3FE0-FD20-4574-8856-0005298854CF}"/>
              </a:ext>
            </a:extLst>
          </p:cNvPr>
          <p:cNvGrpSpPr/>
          <p:nvPr/>
        </p:nvGrpSpPr>
        <p:grpSpPr>
          <a:xfrm>
            <a:off x="7356821" y="4720983"/>
            <a:ext cx="700169" cy="592139"/>
            <a:chOff x="544075" y="2468474"/>
            <a:chExt cx="861746" cy="72878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1C289AD-83A1-4D8F-AAC6-EBB520CB039D}"/>
                </a:ext>
              </a:extLst>
            </p:cNvPr>
            <p:cNvSpPr>
              <a:spLocks/>
            </p:cNvSpPr>
            <p:nvPr/>
          </p:nvSpPr>
          <p:spPr>
            <a:xfrm>
              <a:off x="600894" y="2468474"/>
              <a:ext cx="748109" cy="340615"/>
            </a:xfrm>
            <a:prstGeom prst="rect">
              <a:avLst/>
            </a:prstGeom>
            <a:solidFill>
              <a:srgbClr val="00B050"/>
            </a:solidFill>
            <a:ln w="19050" cap="flat" cmpd="sng" algn="ctr">
              <a:solidFill>
                <a:srgbClr val="44546A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42950">
                <a:defRPr/>
              </a:pPr>
              <a:endParaRPr lang="id-ID" sz="792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801EEA1-3763-4A67-83D5-C24C2374D2FF}"/>
                </a:ext>
              </a:extLst>
            </p:cNvPr>
            <p:cNvSpPr>
              <a:spLocks/>
            </p:cNvSpPr>
            <p:nvPr/>
          </p:nvSpPr>
          <p:spPr>
            <a:xfrm>
              <a:off x="600894" y="2807123"/>
              <a:ext cx="748109" cy="340615"/>
            </a:xfrm>
            <a:prstGeom prst="rect">
              <a:avLst/>
            </a:prstGeom>
            <a:solidFill>
              <a:srgbClr val="00B050"/>
            </a:solidFill>
            <a:ln w="19050" cap="flat" cmpd="sng" algn="ctr">
              <a:solidFill>
                <a:srgbClr val="44546A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42950">
                <a:defRPr/>
              </a:pPr>
              <a:endParaRPr lang="id-ID" sz="792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BB1DF73-A40E-48C6-A141-89C26DDF2F42}"/>
                </a:ext>
              </a:extLst>
            </p:cNvPr>
            <p:cNvSpPr txBox="1"/>
            <p:nvPr/>
          </p:nvSpPr>
          <p:spPr>
            <a:xfrm>
              <a:off x="710106" y="2525439"/>
              <a:ext cx="542720" cy="263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42950" eaLnBrk="0" hangingPunct="0"/>
              <a:r>
                <a:rPr lang="id-ID" sz="792" dirty="0">
                  <a:solidFill>
                    <a:prstClr val="white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Agen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D9C3396-94D6-4255-B4A0-64024D0141F3}"/>
                </a:ext>
              </a:extLst>
            </p:cNvPr>
            <p:cNvSpPr txBox="1"/>
            <p:nvPr/>
          </p:nvSpPr>
          <p:spPr>
            <a:xfrm>
              <a:off x="544075" y="2783577"/>
              <a:ext cx="861746" cy="413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42950" eaLnBrk="0" hangingPunct="0"/>
              <a:r>
                <a:rPr lang="en-US" sz="792" dirty="0">
                  <a:solidFill>
                    <a:prstClr val="white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Create </a:t>
              </a:r>
              <a:r>
                <a:rPr lang="en-US" sz="792" dirty="0" err="1">
                  <a:solidFill>
                    <a:prstClr val="white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Alih</a:t>
              </a:r>
              <a:r>
                <a:rPr lang="en-US" sz="792" dirty="0">
                  <a:solidFill>
                    <a:prstClr val="white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792" dirty="0" err="1">
                  <a:solidFill>
                    <a:prstClr val="white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Agen</a:t>
              </a:r>
              <a:endParaRPr lang="id-ID" sz="792" dirty="0">
                <a:solidFill>
                  <a:prstClr val="whit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6DA2794-D6C4-4016-A5FB-27E51215768F}"/>
              </a:ext>
            </a:extLst>
          </p:cNvPr>
          <p:cNvSpPr txBox="1"/>
          <p:nvPr/>
        </p:nvSpPr>
        <p:spPr>
          <a:xfrm>
            <a:off x="5627384" y="4756132"/>
            <a:ext cx="1261945" cy="579902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 defTabSz="742950" eaLnBrk="0" hangingPunct="0"/>
            <a:r>
              <a:rPr lang="en-US" sz="792" dirty="0" err="1">
                <a:solidFill>
                  <a:srgbClr val="00205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Pembuatan</a:t>
            </a:r>
            <a:r>
              <a:rPr lang="en-US" sz="792" dirty="0">
                <a:solidFill>
                  <a:srgbClr val="00205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1 </a:t>
            </a:r>
            <a:r>
              <a:rPr lang="en-US" sz="792" dirty="0" err="1">
                <a:solidFill>
                  <a:srgbClr val="00205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Siklus</a:t>
            </a:r>
            <a:r>
              <a:rPr lang="en-US" sz="792" dirty="0">
                <a:solidFill>
                  <a:srgbClr val="00205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algn="ctr" defTabSz="742950" eaLnBrk="0" hangingPunct="0"/>
            <a:r>
              <a:rPr lang="en-US" sz="792" dirty="0">
                <a:solidFill>
                  <a:srgbClr val="00205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(PKK s/d Nota)</a:t>
            </a:r>
          </a:p>
          <a:p>
            <a:pPr algn="ctr" defTabSz="742950" eaLnBrk="0" hangingPunct="0"/>
            <a:r>
              <a:rPr lang="en-US" sz="792" dirty="0" err="1">
                <a:solidFill>
                  <a:srgbClr val="00205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Menggunakan</a:t>
            </a:r>
            <a:r>
              <a:rPr lang="en-US" sz="792" dirty="0">
                <a:solidFill>
                  <a:srgbClr val="00205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792" dirty="0" err="1">
                <a:solidFill>
                  <a:srgbClr val="00205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Agen</a:t>
            </a:r>
            <a:r>
              <a:rPr lang="en-US" sz="792" dirty="0">
                <a:solidFill>
                  <a:srgbClr val="00205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DA4CC5-21C5-4CDF-8B6F-FF2E5B1E958B}"/>
              </a:ext>
            </a:extLst>
          </p:cNvPr>
          <p:cNvSpPr txBox="1"/>
          <p:nvPr/>
        </p:nvSpPr>
        <p:spPr>
          <a:xfrm>
            <a:off x="5627383" y="5565893"/>
            <a:ext cx="1261945" cy="579902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 defTabSz="742950" eaLnBrk="0" hangingPunct="0"/>
            <a:r>
              <a:rPr lang="en-US" sz="792" dirty="0" err="1">
                <a:solidFill>
                  <a:srgbClr val="00205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Pembuatan</a:t>
            </a:r>
            <a:r>
              <a:rPr lang="en-US" sz="792" dirty="0">
                <a:solidFill>
                  <a:srgbClr val="00205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1 </a:t>
            </a:r>
            <a:r>
              <a:rPr lang="en-US" sz="792" dirty="0" err="1">
                <a:solidFill>
                  <a:srgbClr val="00205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Siklus</a:t>
            </a:r>
            <a:endParaRPr lang="en-US" sz="792" dirty="0">
              <a:solidFill>
                <a:srgbClr val="00205B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 defTabSz="742950" eaLnBrk="0" hangingPunct="0"/>
            <a:r>
              <a:rPr lang="en-US" sz="792" dirty="0">
                <a:solidFill>
                  <a:srgbClr val="00205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(PKK s/d Nota)</a:t>
            </a:r>
          </a:p>
          <a:p>
            <a:pPr algn="ctr" defTabSz="742950" eaLnBrk="0" hangingPunct="0"/>
            <a:r>
              <a:rPr lang="en-US" sz="792" dirty="0" err="1">
                <a:solidFill>
                  <a:srgbClr val="00205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Menggunakan</a:t>
            </a:r>
            <a:r>
              <a:rPr lang="en-US" sz="792" dirty="0">
                <a:solidFill>
                  <a:srgbClr val="00205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792" dirty="0" err="1">
                <a:solidFill>
                  <a:srgbClr val="00205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Agen</a:t>
            </a:r>
            <a:r>
              <a:rPr lang="en-US" sz="792" dirty="0">
                <a:solidFill>
                  <a:srgbClr val="00205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B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E9A1A53-EF76-4109-9E61-60F11B707B19}"/>
              </a:ext>
            </a:extLst>
          </p:cNvPr>
          <p:cNvGrpSpPr/>
          <p:nvPr/>
        </p:nvGrpSpPr>
        <p:grpSpPr>
          <a:xfrm>
            <a:off x="7670495" y="4071045"/>
            <a:ext cx="2054691" cy="177078"/>
            <a:chOff x="5697878" y="1033009"/>
            <a:chExt cx="2528850" cy="21794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9F18E59D-8D19-4F8B-BAB4-0FA3C1403A79}"/>
                </a:ext>
              </a:extLst>
            </p:cNvPr>
            <p:cNvSpPr>
              <a:spLocks/>
            </p:cNvSpPr>
            <p:nvPr/>
          </p:nvSpPr>
          <p:spPr>
            <a:xfrm>
              <a:off x="7038008" y="1033009"/>
              <a:ext cx="1188720" cy="217942"/>
            </a:xfrm>
            <a:prstGeom prst="rect">
              <a:avLst/>
            </a:prstGeom>
            <a:solidFill>
              <a:srgbClr val="5B9BD5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42950">
                <a:defRPr/>
              </a:pPr>
              <a:r>
                <a:rPr lang="en-US" sz="813" b="1" kern="0" dirty="0">
                  <a:solidFill>
                    <a:prstClr val="white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PELINDO HUB</a:t>
              </a:r>
              <a:endParaRPr lang="id-ID" sz="813" b="1" kern="0" dirty="0">
                <a:solidFill>
                  <a:prstClr val="white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C85F8DB-86EF-484C-9A5D-517B020E4C9B}"/>
                </a:ext>
              </a:extLst>
            </p:cNvPr>
            <p:cNvSpPr>
              <a:spLocks/>
            </p:cNvSpPr>
            <p:nvPr/>
          </p:nvSpPr>
          <p:spPr>
            <a:xfrm>
              <a:off x="5697878" y="1033009"/>
              <a:ext cx="1188720" cy="217942"/>
            </a:xfrm>
            <a:prstGeom prst="rect">
              <a:avLst/>
            </a:prstGeom>
            <a:solidFill>
              <a:srgbClr val="00B05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42950">
                <a:defRPr/>
              </a:pPr>
              <a:r>
                <a:rPr lang="en-US" sz="813" b="1" kern="0" dirty="0">
                  <a:solidFill>
                    <a:prstClr val="white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INAPORTNET</a:t>
              </a:r>
              <a:endParaRPr lang="id-ID" sz="813" b="1" kern="0" dirty="0">
                <a:solidFill>
                  <a:prstClr val="white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8352DB40-28AC-4011-8517-04CCBEF2C6D0}"/>
              </a:ext>
            </a:extLst>
          </p:cNvPr>
          <p:cNvSpPr>
            <a:spLocks/>
          </p:cNvSpPr>
          <p:nvPr/>
        </p:nvSpPr>
        <p:spPr>
          <a:xfrm>
            <a:off x="8511299" y="4767267"/>
            <a:ext cx="898092" cy="434400"/>
          </a:xfrm>
          <a:prstGeom prst="rect">
            <a:avLst/>
          </a:prstGeom>
          <a:solidFill>
            <a:srgbClr val="5B9BD5"/>
          </a:solidFill>
          <a:ln w="19050" cap="flat" cmpd="sng" algn="ctr">
            <a:solidFill>
              <a:srgbClr val="44546A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42950">
              <a:defRPr/>
            </a:pPr>
            <a:endParaRPr lang="id-ID" sz="792" kern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B1804D3-F11F-48DE-80BA-9F5BF544FBD8}"/>
              </a:ext>
            </a:extLst>
          </p:cNvPr>
          <p:cNvSpPr txBox="1"/>
          <p:nvPr/>
        </p:nvSpPr>
        <p:spPr>
          <a:xfrm>
            <a:off x="8550130" y="4836717"/>
            <a:ext cx="820432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42950" eaLnBrk="0" hangingPunct="0"/>
            <a:r>
              <a:rPr lang="en-US" sz="792" dirty="0" err="1">
                <a:solidFill>
                  <a:prstClr val="whit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Terima</a:t>
            </a:r>
            <a:r>
              <a:rPr lang="en-US" sz="792" dirty="0">
                <a:solidFill>
                  <a:prstClr val="whit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Data </a:t>
            </a:r>
            <a:r>
              <a:rPr lang="en-US" sz="792" dirty="0" err="1">
                <a:solidFill>
                  <a:prstClr val="whit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Alih</a:t>
            </a:r>
            <a:r>
              <a:rPr lang="en-US" sz="792" dirty="0">
                <a:solidFill>
                  <a:prstClr val="whit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792" dirty="0" err="1">
                <a:solidFill>
                  <a:prstClr val="whit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Agen</a:t>
            </a:r>
            <a:endParaRPr lang="id-ID" sz="792" dirty="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1A8F386-D0AB-4D4A-B208-E07160245E12}"/>
              </a:ext>
            </a:extLst>
          </p:cNvPr>
          <p:cNvCxnSpPr>
            <a:cxnSpLocks/>
            <a:endCxn id="54" idx="1"/>
          </p:cNvCxnSpPr>
          <p:nvPr/>
        </p:nvCxnSpPr>
        <p:spPr>
          <a:xfrm flipV="1">
            <a:off x="8010826" y="4984468"/>
            <a:ext cx="500475" cy="5584"/>
          </a:xfrm>
          <a:prstGeom prst="line">
            <a:avLst/>
          </a:prstGeom>
          <a:noFill/>
          <a:ln w="19050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27EA3686-1802-4378-9F03-26C34F22AEFB}"/>
              </a:ext>
            </a:extLst>
          </p:cNvPr>
          <p:cNvCxnSpPr>
            <a:cxnSpLocks/>
            <a:stCxn id="54" idx="2"/>
            <a:endCxn id="50" idx="3"/>
          </p:cNvCxnSpPr>
          <p:nvPr/>
        </p:nvCxnSpPr>
        <p:spPr>
          <a:xfrm rot="5400000">
            <a:off x="7597749" y="4493246"/>
            <a:ext cx="654177" cy="2071018"/>
          </a:xfrm>
          <a:prstGeom prst="bentConnector2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78B1C33-11CE-4568-B1CC-E63E84187B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4973" y="223809"/>
            <a:ext cx="1284299" cy="642149"/>
          </a:xfrm>
          <a:prstGeom prst="rect">
            <a:avLst/>
          </a:prstGeom>
        </p:spPr>
      </p:pic>
      <p:sp>
        <p:nvSpPr>
          <p:cNvPr id="63" name="Rectangle: Single Corner Snipped 62">
            <a:extLst>
              <a:ext uri="{FF2B5EF4-FFF2-40B4-BE49-F238E27FC236}">
                <a16:creationId xmlns:a16="http://schemas.microsoft.com/office/drawing/2014/main" id="{C63AB02A-2738-490E-9EC5-0D6246D6FF67}"/>
              </a:ext>
            </a:extLst>
          </p:cNvPr>
          <p:cNvSpPr/>
          <p:nvPr/>
        </p:nvSpPr>
        <p:spPr>
          <a:xfrm>
            <a:off x="0" y="223809"/>
            <a:ext cx="3431946" cy="571032"/>
          </a:xfrm>
          <a:prstGeom prst="snip1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itle 4">
            <a:extLst>
              <a:ext uri="{FF2B5EF4-FFF2-40B4-BE49-F238E27FC236}">
                <a16:creationId xmlns:a16="http://schemas.microsoft.com/office/drawing/2014/main" id="{64EDE2DC-1579-4D07-ACA6-6DB8F923B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28" y="294925"/>
            <a:ext cx="3431946" cy="499916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ahnschrift SemiBold" panose="020B0502040204020203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ALIH AGEN</a:t>
            </a:r>
            <a:endParaRPr lang="en-US" sz="1800" b="1" dirty="0">
              <a:solidFill>
                <a:schemeClr val="bg1"/>
              </a:solidFill>
              <a:latin typeface="Bahnschrift SemiBold" panose="020B0502040204020203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6782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C28B069-091D-4650-A147-8DCF64F0C3DA}"/>
              </a:ext>
            </a:extLst>
          </p:cNvPr>
          <p:cNvGrpSpPr/>
          <p:nvPr/>
        </p:nvGrpSpPr>
        <p:grpSpPr>
          <a:xfrm>
            <a:off x="163978" y="988567"/>
            <a:ext cx="2974948" cy="477258"/>
            <a:chOff x="296487" y="833548"/>
            <a:chExt cx="3661474" cy="587395"/>
          </a:xfrm>
        </p:grpSpPr>
        <p:sp>
          <p:nvSpPr>
            <p:cNvPr id="29" name="Arrow: Pentagon 28">
              <a:extLst>
                <a:ext uri="{FF2B5EF4-FFF2-40B4-BE49-F238E27FC236}">
                  <a16:creationId xmlns:a16="http://schemas.microsoft.com/office/drawing/2014/main" id="{85A795B9-9A23-4321-B675-89F36E680C9E}"/>
                </a:ext>
              </a:extLst>
            </p:cNvPr>
            <p:cNvSpPr/>
            <p:nvPr/>
          </p:nvSpPr>
          <p:spPr>
            <a:xfrm>
              <a:off x="594774" y="862638"/>
              <a:ext cx="3363187" cy="555674"/>
            </a:xfrm>
            <a:prstGeom prst="homePlate">
              <a:avLst>
                <a:gd name="adj" fmla="val 57635"/>
              </a:avLst>
            </a:prstGeom>
            <a:solidFill>
              <a:srgbClr val="144566"/>
            </a:solidFill>
            <a:ln w="9525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endParaRPr lang="en-ID" sz="1138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" name="Text Placeholder 2">
              <a:extLst>
                <a:ext uri="{FF2B5EF4-FFF2-40B4-BE49-F238E27FC236}">
                  <a16:creationId xmlns:a16="http://schemas.microsoft.com/office/drawing/2014/main" id="{C4E328C5-3412-4C74-B100-4611A33E4D0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90263" y="986178"/>
              <a:ext cx="1730727" cy="3507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defRPr sz="1800" b="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457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•"/>
                <a:defRPr sz="16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14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376363" indent="-2317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2058988" indent="-230188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8606" indent="-278606" defTabSz="742950"/>
              <a:r>
                <a:rPr lang="en-ID" sz="1625" dirty="0" err="1">
                  <a:solidFill>
                    <a:prstClr val="white"/>
                  </a:solidFill>
                </a:rPr>
                <a:t>Tahapan</a:t>
              </a:r>
              <a:endParaRPr lang="en-ID" sz="1625" dirty="0">
                <a:solidFill>
                  <a:prstClr val="white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04CE1E3-7677-4597-AC72-4B9BAC829C13}"/>
                </a:ext>
              </a:extLst>
            </p:cNvPr>
            <p:cNvSpPr/>
            <p:nvPr/>
          </p:nvSpPr>
          <p:spPr>
            <a:xfrm>
              <a:off x="296487" y="833548"/>
              <a:ext cx="604910" cy="58739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endParaRPr lang="en-ID" sz="13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7A5621E-45BC-442D-AFBF-1B16784DA157}"/>
                </a:ext>
              </a:extLst>
            </p:cNvPr>
            <p:cNvSpPr/>
            <p:nvPr/>
          </p:nvSpPr>
          <p:spPr>
            <a:xfrm>
              <a:off x="352169" y="887664"/>
              <a:ext cx="483531" cy="483531"/>
            </a:xfrm>
            <a:prstGeom prst="ellipse">
              <a:avLst/>
            </a:prstGeom>
            <a:solidFill>
              <a:srgbClr val="144566"/>
            </a:solidFill>
            <a:ln w="9525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r>
                <a:rPr lang="en-ID" sz="13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A6DFBAB-8427-495B-92DF-44A6A2999A23}"/>
                </a:ext>
              </a:extLst>
            </p:cNvPr>
            <p:cNvCxnSpPr/>
            <p:nvPr/>
          </p:nvCxnSpPr>
          <p:spPr>
            <a:xfrm>
              <a:off x="3222977" y="930288"/>
              <a:ext cx="0" cy="428079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33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26FD012B-4E91-4617-8542-C8DB42E04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9220" y="859481"/>
              <a:ext cx="462529" cy="462529"/>
            </a:xfrm>
            <a:prstGeom prst="rect">
              <a:avLst/>
            </a:prstGeom>
          </p:spPr>
        </p:pic>
      </p:grpSp>
      <p:sp>
        <p:nvSpPr>
          <p:cNvPr id="14" name="Arrow: Down 13">
            <a:extLst>
              <a:ext uri="{FF2B5EF4-FFF2-40B4-BE49-F238E27FC236}">
                <a16:creationId xmlns:a16="http://schemas.microsoft.com/office/drawing/2014/main" id="{3ADE0134-8E6D-4FFC-89FE-E5D35B1F79DB}"/>
              </a:ext>
            </a:extLst>
          </p:cNvPr>
          <p:cNvSpPr/>
          <p:nvPr/>
        </p:nvSpPr>
        <p:spPr>
          <a:xfrm>
            <a:off x="875638" y="2687308"/>
            <a:ext cx="294177" cy="273738"/>
          </a:xfrm>
          <a:prstGeom prst="downArrow">
            <a:avLst/>
          </a:prstGeom>
          <a:solidFill>
            <a:srgbClr val="144566"/>
          </a:solidFill>
          <a:ln w="9525">
            <a:solidFill>
              <a:srgbClr val="14456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4295" bIns="74295" rtlCol="0" anchor="ctr" anchorCtr="0"/>
          <a:lstStyle/>
          <a:p>
            <a:pPr algn="ctr" defTabSz="742950"/>
            <a:endParaRPr lang="en-ID" sz="1138" dirty="0" err="1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F39C277-5858-48CF-92D5-9281A6B89D6B}"/>
              </a:ext>
            </a:extLst>
          </p:cNvPr>
          <p:cNvGrpSpPr/>
          <p:nvPr/>
        </p:nvGrpSpPr>
        <p:grpSpPr>
          <a:xfrm>
            <a:off x="206249" y="1600239"/>
            <a:ext cx="2686049" cy="1071016"/>
            <a:chOff x="3368941" y="3283725"/>
            <a:chExt cx="3305907" cy="131817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845470C-6FF9-443F-965B-EB6747949771}"/>
                </a:ext>
              </a:extLst>
            </p:cNvPr>
            <p:cNvSpPr/>
            <p:nvPr/>
          </p:nvSpPr>
          <p:spPr>
            <a:xfrm>
              <a:off x="3368941" y="3724052"/>
              <a:ext cx="3305907" cy="877847"/>
            </a:xfrm>
            <a:prstGeom prst="rect">
              <a:avLst/>
            </a:prstGeom>
            <a:noFill/>
            <a:ln w="28575">
              <a:solidFill>
                <a:srgbClr val="14456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r>
                <a:rPr lang="sv-SE" sz="1138" dirty="0">
                  <a:solidFill>
                    <a:srgbClr val="00205B"/>
                  </a:solidFill>
                  <a:latin typeface="Gotham Medium"/>
                </a:rPr>
                <a:t>Agen mengajukan alih muat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50CB7BE-5D41-4412-A5C9-76F11B149A0D}"/>
                </a:ext>
              </a:extLst>
            </p:cNvPr>
            <p:cNvSpPr/>
            <p:nvPr/>
          </p:nvSpPr>
          <p:spPr>
            <a:xfrm>
              <a:off x="3368941" y="3283725"/>
              <a:ext cx="3305907" cy="438924"/>
            </a:xfrm>
            <a:prstGeom prst="rect">
              <a:avLst/>
            </a:prstGeom>
            <a:solidFill>
              <a:srgbClr val="EDEDED"/>
            </a:solidFill>
            <a:ln w="28575">
              <a:solidFill>
                <a:srgbClr val="14456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r>
                <a:rPr lang="sv-SE" sz="1138" b="1" dirty="0">
                  <a:solidFill>
                    <a:srgbClr val="00205B"/>
                  </a:solidFill>
                  <a:latin typeface="Gotham Medium"/>
                </a:rPr>
                <a:t>INAPORTNET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DBC2B65E-A61A-4593-8946-F6FC3E074F5B}"/>
              </a:ext>
            </a:extLst>
          </p:cNvPr>
          <p:cNvSpPr/>
          <p:nvPr/>
        </p:nvSpPr>
        <p:spPr>
          <a:xfrm>
            <a:off x="602089" y="2960460"/>
            <a:ext cx="2686049" cy="713251"/>
          </a:xfrm>
          <a:prstGeom prst="rect">
            <a:avLst/>
          </a:prstGeom>
          <a:noFill/>
          <a:ln w="28575">
            <a:solidFill>
              <a:srgbClr val="14456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4295" bIns="74295" rtlCol="0" anchor="ctr" anchorCtr="0"/>
          <a:lstStyle/>
          <a:p>
            <a:pPr defTabSz="742950"/>
            <a:r>
              <a:rPr lang="sv-SE" sz="1138" dirty="0">
                <a:solidFill>
                  <a:srgbClr val="00205B"/>
                </a:solidFill>
                <a:latin typeface="Gotham Medium"/>
              </a:rPr>
              <a:t>INAPORTNET mengirimkan data dan melakukan pengecekkan apakah sudah terdaftar sebagai alih muat atau belum</a:t>
            </a:r>
          </a:p>
        </p:txBody>
      </p:sp>
      <p:sp>
        <p:nvSpPr>
          <p:cNvPr id="15" name="Rectangle: Single Corner Snipped 14">
            <a:extLst>
              <a:ext uri="{FF2B5EF4-FFF2-40B4-BE49-F238E27FC236}">
                <a16:creationId xmlns:a16="http://schemas.microsoft.com/office/drawing/2014/main" id="{30019309-99D5-420B-81AC-6A3A41C366B0}"/>
              </a:ext>
            </a:extLst>
          </p:cNvPr>
          <p:cNvSpPr/>
          <p:nvPr/>
        </p:nvSpPr>
        <p:spPr>
          <a:xfrm>
            <a:off x="0" y="223809"/>
            <a:ext cx="3431946" cy="571032"/>
          </a:xfrm>
          <a:prstGeom prst="snip1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B69CAB57-2E70-469C-95E7-0A2C0EB09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28" y="294925"/>
            <a:ext cx="3431946" cy="499916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ahnschrift SemiBold" panose="020B0502040204020203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ALIH MUAT</a:t>
            </a:r>
            <a:endParaRPr lang="en-US" sz="1800" b="1" dirty="0">
              <a:solidFill>
                <a:schemeClr val="bg1"/>
              </a:solidFill>
              <a:latin typeface="Bahnschrift SemiBold" panose="020B0502040204020203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3CD6C4-9986-41B6-BC2A-A2DCACC664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4973" y="223809"/>
            <a:ext cx="1284299" cy="642149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305DB47-7235-4975-905A-B61D4BE239D3}"/>
              </a:ext>
            </a:extLst>
          </p:cNvPr>
          <p:cNvGrpSpPr/>
          <p:nvPr/>
        </p:nvGrpSpPr>
        <p:grpSpPr>
          <a:xfrm>
            <a:off x="200418" y="4203420"/>
            <a:ext cx="5121390" cy="477258"/>
            <a:chOff x="296487" y="833548"/>
            <a:chExt cx="6303249" cy="587395"/>
          </a:xfrm>
        </p:grpSpPr>
        <p:sp>
          <p:nvSpPr>
            <p:cNvPr id="25" name="Arrow: Pentagon 24">
              <a:extLst>
                <a:ext uri="{FF2B5EF4-FFF2-40B4-BE49-F238E27FC236}">
                  <a16:creationId xmlns:a16="http://schemas.microsoft.com/office/drawing/2014/main" id="{A8C846FE-0785-405B-92F5-2152997F33D7}"/>
                </a:ext>
              </a:extLst>
            </p:cNvPr>
            <p:cNvSpPr/>
            <p:nvPr/>
          </p:nvSpPr>
          <p:spPr>
            <a:xfrm>
              <a:off x="594774" y="862638"/>
              <a:ext cx="6004962" cy="555674"/>
            </a:xfrm>
            <a:prstGeom prst="homePlate">
              <a:avLst>
                <a:gd name="adj" fmla="val 57635"/>
              </a:avLst>
            </a:prstGeom>
            <a:solidFill>
              <a:srgbClr val="8F7209"/>
            </a:solidFill>
            <a:ln w="9525">
              <a:solidFill>
                <a:srgbClr val="8F720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endParaRPr lang="en-ID" sz="1138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Text Placeholder 2">
              <a:extLst>
                <a:ext uri="{FF2B5EF4-FFF2-40B4-BE49-F238E27FC236}">
                  <a16:creationId xmlns:a16="http://schemas.microsoft.com/office/drawing/2014/main" id="{75049A99-CFA7-48BD-AB3F-496473A7DE7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90263" y="986178"/>
              <a:ext cx="1730727" cy="3507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defRPr sz="1800" b="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457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•"/>
                <a:defRPr sz="16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14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376363" indent="-2317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2058988" indent="-230188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8606" indent="-278606" defTabSz="742950"/>
              <a:r>
                <a:rPr lang="en-ID" sz="1625" dirty="0" err="1">
                  <a:solidFill>
                    <a:prstClr val="white"/>
                  </a:solidFill>
                </a:rPr>
                <a:t>Dampak</a:t>
              </a:r>
              <a:endParaRPr lang="en-ID" sz="1625" dirty="0">
                <a:solidFill>
                  <a:prstClr val="white"/>
                </a:solidFill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D597501-C75F-44A6-8ADF-39DA86A3F680}"/>
                </a:ext>
              </a:extLst>
            </p:cNvPr>
            <p:cNvSpPr/>
            <p:nvPr/>
          </p:nvSpPr>
          <p:spPr>
            <a:xfrm>
              <a:off x="296487" y="833548"/>
              <a:ext cx="604910" cy="58739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endParaRPr lang="en-ID" sz="13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505F486-879C-4051-97FD-61E0D247992F}"/>
                </a:ext>
              </a:extLst>
            </p:cNvPr>
            <p:cNvSpPr/>
            <p:nvPr/>
          </p:nvSpPr>
          <p:spPr>
            <a:xfrm>
              <a:off x="352169" y="887664"/>
              <a:ext cx="483531" cy="483531"/>
            </a:xfrm>
            <a:prstGeom prst="ellipse">
              <a:avLst/>
            </a:prstGeom>
            <a:solidFill>
              <a:srgbClr val="8F7209"/>
            </a:solidFill>
            <a:ln w="9525">
              <a:solidFill>
                <a:srgbClr val="8F720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r>
                <a:rPr lang="en-ID" sz="13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DF7A1BB-AE46-4601-A2F9-312F32822406}"/>
                </a:ext>
              </a:extLst>
            </p:cNvPr>
            <p:cNvCxnSpPr/>
            <p:nvPr/>
          </p:nvCxnSpPr>
          <p:spPr>
            <a:xfrm>
              <a:off x="5707800" y="930288"/>
              <a:ext cx="0" cy="428079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82D11FA-EB04-47DA-8FCC-0BC43FBB2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192" y="859482"/>
              <a:ext cx="462529" cy="462528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B035CB7-8467-40DB-81A4-8E232891513A}"/>
              </a:ext>
            </a:extLst>
          </p:cNvPr>
          <p:cNvGrpSpPr/>
          <p:nvPr/>
        </p:nvGrpSpPr>
        <p:grpSpPr>
          <a:xfrm>
            <a:off x="3079398" y="4798417"/>
            <a:ext cx="2216879" cy="1354556"/>
            <a:chOff x="3368941" y="3283725"/>
            <a:chExt cx="3305907" cy="131817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5FE5168-8160-4234-A6C8-104873435956}"/>
                </a:ext>
              </a:extLst>
            </p:cNvPr>
            <p:cNvSpPr/>
            <p:nvPr/>
          </p:nvSpPr>
          <p:spPr>
            <a:xfrm>
              <a:off x="3368941" y="3724052"/>
              <a:ext cx="3305907" cy="877847"/>
            </a:xfrm>
            <a:prstGeom prst="rect">
              <a:avLst/>
            </a:prstGeom>
            <a:noFill/>
            <a:ln w="28575">
              <a:solidFill>
                <a:srgbClr val="8F720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r>
                <a:rPr lang="sv-SE" sz="1138" dirty="0">
                  <a:solidFill>
                    <a:srgbClr val="00205B"/>
                  </a:solidFill>
                  <a:latin typeface="Gotham Medium"/>
                </a:rPr>
                <a:t>Yang melakukan alih muat hanya dapat di zona STS dan validasi PKK dan RKBM Inaportnet sudah ada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541FC6F-1877-434A-8538-0A446E84AF71}"/>
                </a:ext>
              </a:extLst>
            </p:cNvPr>
            <p:cNvSpPr/>
            <p:nvPr/>
          </p:nvSpPr>
          <p:spPr>
            <a:xfrm>
              <a:off x="3368941" y="3283725"/>
              <a:ext cx="3305907" cy="438924"/>
            </a:xfrm>
            <a:prstGeom prst="rect">
              <a:avLst/>
            </a:prstGeom>
            <a:solidFill>
              <a:srgbClr val="8F7209"/>
            </a:solidFill>
            <a:ln w="28575">
              <a:solidFill>
                <a:srgbClr val="8F720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r>
                <a:rPr lang="sv-SE" sz="1138" b="1" dirty="0">
                  <a:solidFill>
                    <a:schemeClr val="bg1"/>
                  </a:solidFill>
                  <a:latin typeface="Gotham Medium"/>
                </a:rPr>
                <a:t>SIMOP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E8192AD-C116-49A8-ADFC-8D04961A3C76}"/>
              </a:ext>
            </a:extLst>
          </p:cNvPr>
          <p:cNvGrpSpPr/>
          <p:nvPr/>
        </p:nvGrpSpPr>
        <p:grpSpPr>
          <a:xfrm>
            <a:off x="306301" y="4793236"/>
            <a:ext cx="2686050" cy="1359737"/>
            <a:chOff x="1647092" y="2425139"/>
            <a:chExt cx="3305908" cy="167352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FB4C781-23ED-4909-81DA-0F03261F6FC4}"/>
                </a:ext>
              </a:extLst>
            </p:cNvPr>
            <p:cNvGrpSpPr/>
            <p:nvPr/>
          </p:nvGrpSpPr>
          <p:grpSpPr>
            <a:xfrm>
              <a:off x="1647093" y="2425139"/>
              <a:ext cx="3305907" cy="1003862"/>
              <a:chOff x="3368941" y="3283725"/>
              <a:chExt cx="3305907" cy="1003862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6919080-F87C-48C1-833D-1C4C2F7CA396}"/>
                  </a:ext>
                </a:extLst>
              </p:cNvPr>
              <p:cNvSpPr/>
              <p:nvPr/>
            </p:nvSpPr>
            <p:spPr>
              <a:xfrm>
                <a:off x="3368941" y="3724053"/>
                <a:ext cx="3305907" cy="563534"/>
              </a:xfrm>
              <a:prstGeom prst="rect">
                <a:avLst/>
              </a:prstGeom>
              <a:noFill/>
              <a:ln w="28575">
                <a:solidFill>
                  <a:srgbClr val="8F7209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74295" bIns="74295" rtlCol="0" anchor="ctr" anchorCtr="0"/>
              <a:lstStyle/>
              <a:p>
                <a:pPr algn="ctr" defTabSz="742950"/>
                <a:r>
                  <a:rPr lang="sv-SE" sz="1138" dirty="0">
                    <a:solidFill>
                      <a:srgbClr val="00205B"/>
                    </a:solidFill>
                    <a:latin typeface="Gotham Medium"/>
                  </a:rPr>
                  <a:t>Yang melakukan alih muat hanya dapat di zona STS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7C38BEF-7F56-4B66-ABF6-6D660C69261F}"/>
                  </a:ext>
                </a:extLst>
              </p:cNvPr>
              <p:cNvSpPr/>
              <p:nvPr/>
            </p:nvSpPr>
            <p:spPr>
              <a:xfrm>
                <a:off x="3368941" y="3283725"/>
                <a:ext cx="3305907" cy="438924"/>
              </a:xfrm>
              <a:prstGeom prst="rect">
                <a:avLst/>
              </a:prstGeom>
              <a:solidFill>
                <a:srgbClr val="8F7209"/>
              </a:solidFill>
              <a:ln w="28575">
                <a:solidFill>
                  <a:srgbClr val="8F7209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74295" bIns="74295" rtlCol="0" anchor="ctr" anchorCtr="0"/>
              <a:lstStyle/>
              <a:p>
                <a:pPr algn="ctr" defTabSz="742950"/>
                <a:r>
                  <a:rPr lang="sv-SE" sz="1138" b="1" dirty="0">
                    <a:solidFill>
                      <a:schemeClr val="bg1"/>
                    </a:solidFill>
                    <a:latin typeface="Gotham Medium"/>
                  </a:rPr>
                  <a:t>VMS</a:t>
                </a:r>
              </a:p>
            </p:txBody>
          </p:sp>
        </p:grp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C313457-D718-4FD8-A3F8-7967378E4E3C}"/>
                </a:ext>
              </a:extLst>
            </p:cNvPr>
            <p:cNvSpPr/>
            <p:nvPr/>
          </p:nvSpPr>
          <p:spPr>
            <a:xfrm>
              <a:off x="1647092" y="3429000"/>
              <a:ext cx="3305907" cy="669661"/>
            </a:xfrm>
            <a:prstGeom prst="rect">
              <a:avLst/>
            </a:prstGeom>
            <a:noFill/>
            <a:ln w="28575">
              <a:solidFill>
                <a:srgbClr val="8F720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r>
                <a:rPr lang="sv-SE" sz="1138" dirty="0">
                  <a:solidFill>
                    <a:srgbClr val="00205B"/>
                  </a:solidFill>
                  <a:latin typeface="Gotham Medium"/>
                </a:rPr>
                <a:t>Jika PKK dan RKBM tidak ada maka tidak bisa melakukan alih muat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6E5365-E65D-47F2-A141-17E6AC6E6272}"/>
              </a:ext>
            </a:extLst>
          </p:cNvPr>
          <p:cNvGrpSpPr/>
          <p:nvPr/>
        </p:nvGrpSpPr>
        <p:grpSpPr>
          <a:xfrm>
            <a:off x="6118481" y="3408905"/>
            <a:ext cx="4944848" cy="477258"/>
            <a:chOff x="296487" y="833548"/>
            <a:chExt cx="6085966" cy="587395"/>
          </a:xfrm>
        </p:grpSpPr>
        <p:sp>
          <p:nvSpPr>
            <p:cNvPr id="47" name="Arrow: Pentagon 46">
              <a:extLst>
                <a:ext uri="{FF2B5EF4-FFF2-40B4-BE49-F238E27FC236}">
                  <a16:creationId xmlns:a16="http://schemas.microsoft.com/office/drawing/2014/main" id="{17BDAACD-046C-4C1C-9F2C-D62CD6220F38}"/>
                </a:ext>
              </a:extLst>
            </p:cNvPr>
            <p:cNvSpPr/>
            <p:nvPr/>
          </p:nvSpPr>
          <p:spPr>
            <a:xfrm>
              <a:off x="594774" y="862638"/>
              <a:ext cx="5787679" cy="555674"/>
            </a:xfrm>
            <a:prstGeom prst="homePlate">
              <a:avLst>
                <a:gd name="adj" fmla="val 57635"/>
              </a:avLst>
            </a:prstGeom>
            <a:solidFill>
              <a:srgbClr val="496E3A"/>
            </a:solidFill>
            <a:ln w="9525">
              <a:solidFill>
                <a:srgbClr val="496E3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endParaRPr lang="en-ID" sz="1138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Text Placeholder 2">
              <a:extLst>
                <a:ext uri="{FF2B5EF4-FFF2-40B4-BE49-F238E27FC236}">
                  <a16:creationId xmlns:a16="http://schemas.microsoft.com/office/drawing/2014/main" id="{8EF0C9BC-6767-4A4E-8ADD-32B9EFCB05A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90263" y="986178"/>
              <a:ext cx="1730727" cy="3507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defRPr sz="1800" b="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457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•"/>
                <a:defRPr sz="16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14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376363" indent="-2317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2058988" indent="-230188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8606" indent="-278606" defTabSz="742950"/>
              <a:r>
                <a:rPr lang="en-ID" sz="1625" dirty="0">
                  <a:solidFill>
                    <a:prstClr val="white"/>
                  </a:solidFill>
                </a:rPr>
                <a:t>Alur Proses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98E936C-98C2-469A-A39B-AACC78C2C88C}"/>
                </a:ext>
              </a:extLst>
            </p:cNvPr>
            <p:cNvSpPr/>
            <p:nvPr/>
          </p:nvSpPr>
          <p:spPr>
            <a:xfrm>
              <a:off x="296487" y="833548"/>
              <a:ext cx="604910" cy="58739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endParaRPr lang="en-ID" sz="13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2E165B2-526C-4533-9998-BC5DEAB106B9}"/>
                </a:ext>
              </a:extLst>
            </p:cNvPr>
            <p:cNvSpPr/>
            <p:nvPr/>
          </p:nvSpPr>
          <p:spPr>
            <a:xfrm>
              <a:off x="352169" y="887664"/>
              <a:ext cx="483531" cy="483531"/>
            </a:xfrm>
            <a:prstGeom prst="ellipse">
              <a:avLst/>
            </a:prstGeom>
            <a:solidFill>
              <a:srgbClr val="496E3A"/>
            </a:solidFill>
            <a:ln w="9525">
              <a:solidFill>
                <a:srgbClr val="496E3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r>
                <a:rPr lang="en-ID" sz="13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4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8C2AA25-C30C-4AC0-B16D-4754C6416BB7}"/>
                </a:ext>
              </a:extLst>
            </p:cNvPr>
            <p:cNvCxnSpPr/>
            <p:nvPr/>
          </p:nvCxnSpPr>
          <p:spPr>
            <a:xfrm>
              <a:off x="5362388" y="930288"/>
              <a:ext cx="0" cy="428079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Picture 5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27F00DD-E994-4120-B2A6-C65CB8C96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9760" y="859482"/>
              <a:ext cx="462529" cy="462528"/>
            </a:xfrm>
            <a:prstGeom prst="rect">
              <a:avLst/>
            </a:prstGeom>
          </p:spPr>
        </p:pic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F93DD71F-1182-411A-AB3E-BEF7428120A5}"/>
              </a:ext>
            </a:extLst>
          </p:cNvPr>
          <p:cNvSpPr/>
          <p:nvPr/>
        </p:nvSpPr>
        <p:spPr>
          <a:xfrm>
            <a:off x="6222440" y="3974156"/>
            <a:ext cx="4830866" cy="251520"/>
          </a:xfrm>
          <a:prstGeom prst="rect">
            <a:avLst/>
          </a:prstGeom>
          <a:solidFill>
            <a:srgbClr val="496E3A"/>
          </a:solidFill>
          <a:ln w="12700" cap="flat" cmpd="sng" algn="ctr">
            <a:solidFill>
              <a:srgbClr val="496E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42950">
              <a:defRPr/>
            </a:pPr>
            <a:endParaRPr lang="id-ID" sz="1463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35F5D0-15A8-4B92-A1C3-EECA4BDD2AEF}"/>
              </a:ext>
            </a:extLst>
          </p:cNvPr>
          <p:cNvSpPr txBox="1"/>
          <p:nvPr/>
        </p:nvSpPr>
        <p:spPr>
          <a:xfrm>
            <a:off x="6222440" y="4008365"/>
            <a:ext cx="2070844" cy="214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42950" eaLnBrk="0" hangingPunct="0">
              <a:defRPr/>
            </a:pPr>
            <a:r>
              <a:rPr lang="id-ID" sz="792" b="1" kern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INAPORTNET_VMS (Future)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C3AE75D-9891-4279-B03B-13E26221FAC0}"/>
              </a:ext>
            </a:extLst>
          </p:cNvPr>
          <p:cNvSpPr/>
          <p:nvPr/>
        </p:nvSpPr>
        <p:spPr>
          <a:xfrm>
            <a:off x="6232463" y="4284397"/>
            <a:ext cx="4830866" cy="2317530"/>
          </a:xfrm>
          <a:prstGeom prst="rect">
            <a:avLst/>
          </a:prstGeom>
          <a:noFill/>
          <a:ln w="19050" cap="flat" cmpd="sng" algn="ctr">
            <a:solidFill>
              <a:srgbClr val="496E3A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 defTabSz="742950">
              <a:defRPr/>
            </a:pPr>
            <a:endParaRPr lang="id-ID" sz="1463" kern="0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98826D1-E7F8-4166-B5F6-0A7C0852043B}"/>
              </a:ext>
            </a:extLst>
          </p:cNvPr>
          <p:cNvGrpSpPr/>
          <p:nvPr/>
        </p:nvGrpSpPr>
        <p:grpSpPr>
          <a:xfrm>
            <a:off x="7459836" y="4451100"/>
            <a:ext cx="607839" cy="605111"/>
            <a:chOff x="600893" y="1623777"/>
            <a:chExt cx="748110" cy="744752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FA61966-9B69-4D9B-8304-DD21B63039BC}"/>
                </a:ext>
              </a:extLst>
            </p:cNvPr>
            <p:cNvSpPr>
              <a:spLocks/>
            </p:cNvSpPr>
            <p:nvPr/>
          </p:nvSpPr>
          <p:spPr>
            <a:xfrm>
              <a:off x="600894" y="1623777"/>
              <a:ext cx="748109" cy="340615"/>
            </a:xfrm>
            <a:prstGeom prst="rect">
              <a:avLst/>
            </a:prstGeom>
            <a:solidFill>
              <a:srgbClr val="00B050"/>
            </a:solidFill>
            <a:ln w="19050" cap="flat" cmpd="sng" algn="ctr">
              <a:solidFill>
                <a:srgbClr val="44546A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42950">
                <a:defRPr/>
              </a:pPr>
              <a:endParaRPr lang="id-ID" sz="792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3BD00A4-D799-435F-BE2D-430FCA29AC5E}"/>
                </a:ext>
              </a:extLst>
            </p:cNvPr>
            <p:cNvSpPr>
              <a:spLocks/>
            </p:cNvSpPr>
            <p:nvPr/>
          </p:nvSpPr>
          <p:spPr>
            <a:xfrm>
              <a:off x="600894" y="1962427"/>
              <a:ext cx="748109" cy="340615"/>
            </a:xfrm>
            <a:prstGeom prst="rect">
              <a:avLst/>
            </a:prstGeom>
            <a:solidFill>
              <a:srgbClr val="00B050"/>
            </a:solidFill>
            <a:ln w="19050" cap="flat" cmpd="sng" algn="ctr">
              <a:solidFill>
                <a:srgbClr val="44546A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42950">
                <a:defRPr/>
              </a:pPr>
              <a:endParaRPr lang="id-ID" sz="792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4A0DF7F-A200-461E-93B3-A1784545F2C6}"/>
                </a:ext>
              </a:extLst>
            </p:cNvPr>
            <p:cNvSpPr txBox="1"/>
            <p:nvPr/>
          </p:nvSpPr>
          <p:spPr>
            <a:xfrm>
              <a:off x="691788" y="1679174"/>
              <a:ext cx="549282" cy="263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42950" eaLnBrk="0" hangingPunct="0"/>
              <a:r>
                <a:rPr lang="id-ID" sz="792" dirty="0">
                  <a:solidFill>
                    <a:prstClr val="white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Agen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DB82313-FDE5-409E-8520-58377E2318BB}"/>
                </a:ext>
              </a:extLst>
            </p:cNvPr>
            <p:cNvSpPr txBox="1"/>
            <p:nvPr/>
          </p:nvSpPr>
          <p:spPr>
            <a:xfrm>
              <a:off x="600893" y="1917281"/>
              <a:ext cx="748109" cy="451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42950" eaLnBrk="0" hangingPunct="0"/>
              <a:r>
                <a:rPr lang="id-ID" sz="594" dirty="0">
                  <a:solidFill>
                    <a:prstClr val="white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Warta Kedatangan Kapal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E2B56C1-A16D-403E-BBEF-381C3BF79383}"/>
              </a:ext>
            </a:extLst>
          </p:cNvPr>
          <p:cNvCxnSpPr/>
          <p:nvPr/>
        </p:nvCxnSpPr>
        <p:spPr>
          <a:xfrm>
            <a:off x="7759561" y="5010808"/>
            <a:ext cx="0" cy="126607"/>
          </a:xfrm>
          <a:prstGeom prst="line">
            <a:avLst/>
          </a:prstGeom>
          <a:noFill/>
          <a:ln w="19050" cap="flat" cmpd="sng" algn="ctr">
            <a:solidFill>
              <a:srgbClr val="44546A">
                <a:lumMod val="75000"/>
              </a:srgbClr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6746AE7-DA09-4647-A3EC-61F119DFF5B7}"/>
              </a:ext>
            </a:extLst>
          </p:cNvPr>
          <p:cNvGrpSpPr/>
          <p:nvPr/>
        </p:nvGrpSpPr>
        <p:grpSpPr>
          <a:xfrm>
            <a:off x="8281221" y="5822528"/>
            <a:ext cx="607839" cy="551903"/>
            <a:chOff x="1611827" y="3311689"/>
            <a:chExt cx="748109" cy="679265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CC09489-1A66-4ACF-A8B1-4A44A1C2E8F4}"/>
                </a:ext>
              </a:extLst>
            </p:cNvPr>
            <p:cNvSpPr>
              <a:spLocks/>
            </p:cNvSpPr>
            <p:nvPr/>
          </p:nvSpPr>
          <p:spPr>
            <a:xfrm>
              <a:off x="1611827" y="3311689"/>
              <a:ext cx="748109" cy="340615"/>
            </a:xfrm>
            <a:prstGeom prst="rect">
              <a:avLst/>
            </a:prstGeom>
            <a:solidFill>
              <a:srgbClr val="FFC000"/>
            </a:solidFill>
            <a:ln w="19050" cap="flat" cmpd="sng" algn="ctr">
              <a:solidFill>
                <a:srgbClr val="44546A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42950">
                <a:defRPr/>
              </a:pPr>
              <a:endParaRPr lang="id-ID" sz="792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6736879-2AD9-47CC-9248-1CD1278BB92E}"/>
                </a:ext>
              </a:extLst>
            </p:cNvPr>
            <p:cNvSpPr>
              <a:spLocks/>
            </p:cNvSpPr>
            <p:nvPr/>
          </p:nvSpPr>
          <p:spPr>
            <a:xfrm>
              <a:off x="1611827" y="3650339"/>
              <a:ext cx="748109" cy="340615"/>
            </a:xfrm>
            <a:prstGeom prst="rect">
              <a:avLst/>
            </a:prstGeom>
            <a:solidFill>
              <a:srgbClr val="FFC000"/>
            </a:solidFill>
            <a:ln w="19050" cap="flat" cmpd="sng" algn="ctr">
              <a:solidFill>
                <a:srgbClr val="44546A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42950">
                <a:defRPr/>
              </a:pPr>
              <a:endParaRPr lang="id-ID" sz="792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083E3BC-01EF-482A-BE5D-F9AFA45A377B}"/>
                </a:ext>
              </a:extLst>
            </p:cNvPr>
            <p:cNvSpPr txBox="1"/>
            <p:nvPr/>
          </p:nvSpPr>
          <p:spPr>
            <a:xfrm>
              <a:off x="1694377" y="3365783"/>
              <a:ext cx="665559" cy="263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42950" eaLnBrk="0" hangingPunct="0">
                <a:defRPr/>
              </a:pPr>
              <a:r>
                <a:rPr lang="id-ID" sz="792" kern="0" dirty="0">
                  <a:solidFill>
                    <a:srgbClr val="5B9BD5">
                      <a:lumMod val="50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Rendal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390AB02-AEE6-4AA2-B096-785AA28FDF49}"/>
                </a:ext>
              </a:extLst>
            </p:cNvPr>
            <p:cNvSpPr txBox="1"/>
            <p:nvPr/>
          </p:nvSpPr>
          <p:spPr>
            <a:xfrm>
              <a:off x="1638910" y="3708115"/>
              <a:ext cx="692649" cy="263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42950" eaLnBrk="0" hangingPunct="0">
                <a:defRPr/>
              </a:pPr>
              <a:r>
                <a:rPr lang="id-ID" sz="792" kern="0" dirty="0">
                  <a:solidFill>
                    <a:srgbClr val="5B9BD5">
                      <a:lumMod val="50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RPKOP</a:t>
              </a:r>
            </a:p>
          </p:txBody>
        </p:sp>
      </p:grp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8A262BC-9C85-4CA1-8BA8-FA64319BF154}"/>
              </a:ext>
            </a:extLst>
          </p:cNvPr>
          <p:cNvCxnSpPr>
            <a:cxnSpLocks/>
          </p:cNvCxnSpPr>
          <p:nvPr/>
        </p:nvCxnSpPr>
        <p:spPr>
          <a:xfrm>
            <a:off x="8889059" y="6097679"/>
            <a:ext cx="199119" cy="0"/>
          </a:xfrm>
          <a:prstGeom prst="line">
            <a:avLst/>
          </a:prstGeom>
          <a:noFill/>
          <a:ln w="19050" cap="flat" cmpd="sng" algn="ctr">
            <a:solidFill>
              <a:srgbClr val="44546A">
                <a:lumMod val="75000"/>
              </a:srgbClr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6A92A38-74D7-44C3-81B0-0CDA17415E55}"/>
              </a:ext>
            </a:extLst>
          </p:cNvPr>
          <p:cNvGrpSpPr/>
          <p:nvPr/>
        </p:nvGrpSpPr>
        <p:grpSpPr>
          <a:xfrm>
            <a:off x="9088180" y="5820995"/>
            <a:ext cx="607839" cy="551902"/>
            <a:chOff x="2605007" y="3309804"/>
            <a:chExt cx="748109" cy="679264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8FCD9AA-2825-4144-8D84-E88EBB24B541}"/>
                </a:ext>
              </a:extLst>
            </p:cNvPr>
            <p:cNvSpPr>
              <a:spLocks/>
            </p:cNvSpPr>
            <p:nvPr/>
          </p:nvSpPr>
          <p:spPr>
            <a:xfrm>
              <a:off x="2605007" y="3309804"/>
              <a:ext cx="748109" cy="340615"/>
            </a:xfrm>
            <a:prstGeom prst="rect">
              <a:avLst/>
            </a:prstGeom>
            <a:solidFill>
              <a:srgbClr val="FFC000"/>
            </a:solidFill>
            <a:ln w="19050" cap="flat" cmpd="sng" algn="ctr">
              <a:solidFill>
                <a:srgbClr val="44546A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42950">
                <a:defRPr/>
              </a:pPr>
              <a:endParaRPr lang="id-ID" sz="792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6753B3C-263C-484C-ABE9-58401F0A1077}"/>
                </a:ext>
              </a:extLst>
            </p:cNvPr>
            <p:cNvSpPr>
              <a:spLocks/>
            </p:cNvSpPr>
            <p:nvPr/>
          </p:nvSpPr>
          <p:spPr>
            <a:xfrm>
              <a:off x="2605007" y="3648453"/>
              <a:ext cx="748109" cy="340615"/>
            </a:xfrm>
            <a:prstGeom prst="rect">
              <a:avLst/>
            </a:prstGeom>
            <a:solidFill>
              <a:srgbClr val="FFC000"/>
            </a:solidFill>
            <a:ln w="19050" cap="flat" cmpd="sng" algn="ctr">
              <a:solidFill>
                <a:srgbClr val="44546A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42950">
                <a:defRPr/>
              </a:pPr>
              <a:endParaRPr lang="id-ID" sz="792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EFDB47F-D68F-4FAC-9F26-AA63D286DEA0}"/>
                </a:ext>
              </a:extLst>
            </p:cNvPr>
            <p:cNvSpPr txBox="1"/>
            <p:nvPr/>
          </p:nvSpPr>
          <p:spPr>
            <a:xfrm>
              <a:off x="2733993" y="3363898"/>
              <a:ext cx="530336" cy="413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42950" eaLnBrk="0" hangingPunct="0">
                <a:defRPr/>
              </a:pPr>
              <a:r>
                <a:rPr lang="id-ID" sz="792" kern="0" dirty="0">
                  <a:solidFill>
                    <a:srgbClr val="5B9BD5">
                      <a:lumMod val="50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Agen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71A68B7-4061-4272-97FD-DB5742566F79}"/>
                </a:ext>
              </a:extLst>
            </p:cNvPr>
            <p:cNvSpPr txBox="1"/>
            <p:nvPr/>
          </p:nvSpPr>
          <p:spPr>
            <a:xfrm>
              <a:off x="2619296" y="3702546"/>
              <a:ext cx="692649" cy="263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42950" eaLnBrk="0" hangingPunct="0">
                <a:defRPr/>
              </a:pPr>
              <a:r>
                <a:rPr lang="id-ID" sz="792" kern="0" dirty="0">
                  <a:solidFill>
                    <a:srgbClr val="5B9BD5">
                      <a:lumMod val="50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PPKB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536AFD4-E302-45F5-BD7F-0D1EC0C4A265}"/>
              </a:ext>
            </a:extLst>
          </p:cNvPr>
          <p:cNvGrpSpPr/>
          <p:nvPr/>
        </p:nvGrpSpPr>
        <p:grpSpPr>
          <a:xfrm>
            <a:off x="7413671" y="5137414"/>
            <a:ext cx="700169" cy="551902"/>
            <a:chOff x="544075" y="2468474"/>
            <a:chExt cx="861746" cy="679264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3DAD85A-FFEB-4535-8E20-3DC6A1BE3160}"/>
                </a:ext>
              </a:extLst>
            </p:cNvPr>
            <p:cNvSpPr>
              <a:spLocks/>
            </p:cNvSpPr>
            <p:nvPr/>
          </p:nvSpPr>
          <p:spPr>
            <a:xfrm>
              <a:off x="600894" y="2468474"/>
              <a:ext cx="748109" cy="340615"/>
            </a:xfrm>
            <a:prstGeom prst="rect">
              <a:avLst/>
            </a:prstGeom>
            <a:solidFill>
              <a:srgbClr val="00B050"/>
            </a:solidFill>
            <a:ln w="19050" cap="flat" cmpd="sng" algn="ctr">
              <a:solidFill>
                <a:srgbClr val="44546A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42950">
                <a:defRPr/>
              </a:pPr>
              <a:endParaRPr lang="id-ID" sz="792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8A0E2EC-6535-4B22-8D56-0105C47EED9D}"/>
                </a:ext>
              </a:extLst>
            </p:cNvPr>
            <p:cNvSpPr>
              <a:spLocks/>
            </p:cNvSpPr>
            <p:nvPr/>
          </p:nvSpPr>
          <p:spPr>
            <a:xfrm>
              <a:off x="600894" y="2807123"/>
              <a:ext cx="748109" cy="340615"/>
            </a:xfrm>
            <a:prstGeom prst="rect">
              <a:avLst/>
            </a:prstGeom>
            <a:solidFill>
              <a:srgbClr val="00B050"/>
            </a:solidFill>
            <a:ln w="19050" cap="flat" cmpd="sng" algn="ctr">
              <a:solidFill>
                <a:srgbClr val="44546A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42950">
                <a:defRPr/>
              </a:pPr>
              <a:endParaRPr lang="id-ID" sz="792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96ECAF7-8815-4153-942F-259F8BE21253}"/>
                </a:ext>
              </a:extLst>
            </p:cNvPr>
            <p:cNvSpPr txBox="1"/>
            <p:nvPr/>
          </p:nvSpPr>
          <p:spPr>
            <a:xfrm>
              <a:off x="710106" y="2525439"/>
              <a:ext cx="542720" cy="263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42950" eaLnBrk="0" hangingPunct="0"/>
              <a:r>
                <a:rPr lang="id-ID" sz="792" dirty="0">
                  <a:solidFill>
                    <a:prstClr val="white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Agen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48563F2-E48E-4C35-AE74-FF771C883178}"/>
                </a:ext>
              </a:extLst>
            </p:cNvPr>
            <p:cNvSpPr txBox="1"/>
            <p:nvPr/>
          </p:nvSpPr>
          <p:spPr>
            <a:xfrm>
              <a:off x="544075" y="2866054"/>
              <a:ext cx="861746" cy="263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42950" eaLnBrk="0" hangingPunct="0"/>
              <a:r>
                <a:rPr lang="id-ID" sz="792" dirty="0">
                  <a:solidFill>
                    <a:prstClr val="white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PKK</a:t>
              </a:r>
            </a:p>
          </p:txBody>
        </p: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647A3D0-4074-48B9-9761-059EB3D5352C}"/>
              </a:ext>
            </a:extLst>
          </p:cNvPr>
          <p:cNvCxnSpPr/>
          <p:nvPr/>
        </p:nvCxnSpPr>
        <p:spPr>
          <a:xfrm>
            <a:off x="7759561" y="5694389"/>
            <a:ext cx="0" cy="126607"/>
          </a:xfrm>
          <a:prstGeom prst="line">
            <a:avLst/>
          </a:prstGeom>
          <a:noFill/>
          <a:ln w="19050" cap="flat" cmpd="sng" algn="ctr">
            <a:solidFill>
              <a:srgbClr val="44546A">
                <a:lumMod val="75000"/>
              </a:srgbClr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8E2A6DF-1217-493E-BFF4-AE5F75F77E6C}"/>
              </a:ext>
            </a:extLst>
          </p:cNvPr>
          <p:cNvGrpSpPr/>
          <p:nvPr/>
        </p:nvGrpSpPr>
        <p:grpSpPr>
          <a:xfrm>
            <a:off x="7459838" y="5820997"/>
            <a:ext cx="607839" cy="589548"/>
            <a:chOff x="600894" y="3309804"/>
            <a:chExt cx="748109" cy="725597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E4B299C-F63E-4785-B281-777214D14A73}"/>
                </a:ext>
              </a:extLst>
            </p:cNvPr>
            <p:cNvSpPr>
              <a:spLocks/>
            </p:cNvSpPr>
            <p:nvPr/>
          </p:nvSpPr>
          <p:spPr>
            <a:xfrm>
              <a:off x="600894" y="3309804"/>
              <a:ext cx="748109" cy="340615"/>
            </a:xfrm>
            <a:prstGeom prst="rect">
              <a:avLst/>
            </a:prstGeom>
            <a:solidFill>
              <a:srgbClr val="FFC000"/>
            </a:solidFill>
            <a:ln w="19050" cap="flat" cmpd="sng" algn="ctr">
              <a:solidFill>
                <a:srgbClr val="44546A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42950">
                <a:defRPr/>
              </a:pPr>
              <a:endParaRPr lang="id-ID" sz="792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0A37237-23A7-49DE-A981-B3ADCEDA8163}"/>
                </a:ext>
              </a:extLst>
            </p:cNvPr>
            <p:cNvSpPr>
              <a:spLocks/>
            </p:cNvSpPr>
            <p:nvPr/>
          </p:nvSpPr>
          <p:spPr>
            <a:xfrm>
              <a:off x="600894" y="3648453"/>
              <a:ext cx="748109" cy="340615"/>
            </a:xfrm>
            <a:prstGeom prst="rect">
              <a:avLst/>
            </a:prstGeom>
            <a:solidFill>
              <a:srgbClr val="FFC000"/>
            </a:solidFill>
            <a:ln w="19050" cap="flat" cmpd="sng" algn="ctr">
              <a:solidFill>
                <a:srgbClr val="44546A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42950">
                <a:defRPr/>
              </a:pPr>
              <a:endParaRPr lang="id-ID" sz="792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76D2DAA0-9BCA-4467-85DC-5AE7C6B774C4}"/>
                </a:ext>
              </a:extLst>
            </p:cNvPr>
            <p:cNvSpPr txBox="1"/>
            <p:nvPr/>
          </p:nvSpPr>
          <p:spPr>
            <a:xfrm>
              <a:off x="736526" y="3363898"/>
              <a:ext cx="501248" cy="413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42950" eaLnBrk="0" hangingPunct="0">
                <a:defRPr/>
              </a:pPr>
              <a:r>
                <a:rPr lang="id-ID" sz="792" kern="0" dirty="0">
                  <a:solidFill>
                    <a:srgbClr val="5B9BD5">
                      <a:lumMod val="50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Agen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351D620-420C-4FC1-941D-5EE613872103}"/>
                </a:ext>
              </a:extLst>
            </p:cNvPr>
            <p:cNvSpPr txBox="1"/>
            <p:nvPr/>
          </p:nvSpPr>
          <p:spPr>
            <a:xfrm>
              <a:off x="635468" y="3621717"/>
              <a:ext cx="659683" cy="413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42950" eaLnBrk="0" hangingPunct="0">
                <a:defRPr/>
              </a:pPr>
              <a:r>
                <a:rPr lang="id-ID" sz="792" kern="0" dirty="0">
                  <a:solidFill>
                    <a:srgbClr val="5B9BD5">
                      <a:lumMod val="50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Display PKK</a:t>
              </a:r>
            </a:p>
          </p:txBody>
        </p:sp>
      </p:grp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F320E83-992A-4DD1-A0D7-A9A6C311B2A0}"/>
              </a:ext>
            </a:extLst>
          </p:cNvPr>
          <p:cNvCxnSpPr>
            <a:cxnSpLocks/>
          </p:cNvCxnSpPr>
          <p:nvPr/>
        </p:nvCxnSpPr>
        <p:spPr>
          <a:xfrm>
            <a:off x="8067675" y="5421221"/>
            <a:ext cx="212849" cy="2137"/>
          </a:xfrm>
          <a:prstGeom prst="line">
            <a:avLst/>
          </a:prstGeom>
          <a:noFill/>
          <a:ln w="19050" cap="flat" cmpd="sng" algn="ctr">
            <a:solidFill>
              <a:srgbClr val="44546A">
                <a:lumMod val="75000"/>
              </a:srgbClr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A6B8373-130E-4D0F-9037-2DC547F30068}"/>
              </a:ext>
            </a:extLst>
          </p:cNvPr>
          <p:cNvGrpSpPr/>
          <p:nvPr/>
        </p:nvGrpSpPr>
        <p:grpSpPr>
          <a:xfrm>
            <a:off x="8234359" y="5137414"/>
            <a:ext cx="700169" cy="551902"/>
            <a:chOff x="1554153" y="2468474"/>
            <a:chExt cx="861746" cy="679264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E20EE8B7-9163-4BC0-A7C8-A61AF56CB65A}"/>
                </a:ext>
              </a:extLst>
            </p:cNvPr>
            <p:cNvSpPr>
              <a:spLocks/>
            </p:cNvSpPr>
            <p:nvPr/>
          </p:nvSpPr>
          <p:spPr>
            <a:xfrm>
              <a:off x="1610971" y="2468474"/>
              <a:ext cx="748109" cy="340615"/>
            </a:xfrm>
            <a:prstGeom prst="rect">
              <a:avLst/>
            </a:prstGeom>
            <a:solidFill>
              <a:srgbClr val="00B050"/>
            </a:solidFill>
            <a:ln w="19050" cap="flat" cmpd="sng" algn="ctr">
              <a:solidFill>
                <a:srgbClr val="44546A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42950">
                <a:defRPr/>
              </a:pPr>
              <a:endParaRPr lang="id-ID" sz="792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15C9D3F9-5EAF-4EC2-9CD0-CA72985F0898}"/>
                </a:ext>
              </a:extLst>
            </p:cNvPr>
            <p:cNvSpPr>
              <a:spLocks/>
            </p:cNvSpPr>
            <p:nvPr/>
          </p:nvSpPr>
          <p:spPr>
            <a:xfrm>
              <a:off x="1610971" y="2807123"/>
              <a:ext cx="748109" cy="340615"/>
            </a:xfrm>
            <a:prstGeom prst="rect">
              <a:avLst/>
            </a:prstGeom>
            <a:solidFill>
              <a:srgbClr val="00B050"/>
            </a:solidFill>
            <a:ln w="19050" cap="flat" cmpd="sng" algn="ctr">
              <a:solidFill>
                <a:srgbClr val="44546A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42950">
                <a:defRPr/>
              </a:pPr>
              <a:endParaRPr lang="id-ID" sz="792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19C017B-DEA5-48FD-B963-02D826A0002D}"/>
                </a:ext>
              </a:extLst>
            </p:cNvPr>
            <p:cNvSpPr txBox="1"/>
            <p:nvPr/>
          </p:nvSpPr>
          <p:spPr>
            <a:xfrm>
              <a:off x="1759302" y="2522568"/>
              <a:ext cx="450497" cy="413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42950" eaLnBrk="0" hangingPunct="0"/>
              <a:r>
                <a:rPr lang="id-ID" sz="792" dirty="0">
                  <a:solidFill>
                    <a:prstClr val="white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PBM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1DBD532-79EA-4507-AE6D-C357B5094D84}"/>
                </a:ext>
              </a:extLst>
            </p:cNvPr>
            <p:cNvSpPr txBox="1"/>
            <p:nvPr/>
          </p:nvSpPr>
          <p:spPr>
            <a:xfrm>
              <a:off x="1554153" y="2866054"/>
              <a:ext cx="861746" cy="263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42950" eaLnBrk="0" hangingPunct="0"/>
              <a:r>
                <a:rPr lang="id-ID" sz="792" dirty="0">
                  <a:solidFill>
                    <a:prstClr val="white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RKBM</a:t>
              </a:r>
            </a:p>
          </p:txBody>
        </p:sp>
      </p:grp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2975429-45E1-4686-B883-D012AF0C4750}"/>
              </a:ext>
            </a:extLst>
          </p:cNvPr>
          <p:cNvCxnSpPr/>
          <p:nvPr/>
        </p:nvCxnSpPr>
        <p:spPr>
          <a:xfrm>
            <a:off x="8580250" y="5694389"/>
            <a:ext cx="0" cy="126607"/>
          </a:xfrm>
          <a:prstGeom prst="line">
            <a:avLst/>
          </a:prstGeom>
          <a:noFill/>
          <a:ln w="19050" cap="flat" cmpd="sng" algn="ctr">
            <a:solidFill>
              <a:srgbClr val="44546A">
                <a:lumMod val="75000"/>
              </a:srgbClr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A39ABC7-1B72-42AF-BFB2-6F956C0644D0}"/>
              </a:ext>
            </a:extLst>
          </p:cNvPr>
          <p:cNvCxnSpPr>
            <a:cxnSpLocks/>
          </p:cNvCxnSpPr>
          <p:nvPr/>
        </p:nvCxnSpPr>
        <p:spPr>
          <a:xfrm>
            <a:off x="8067675" y="6096147"/>
            <a:ext cx="212849" cy="0"/>
          </a:xfrm>
          <a:prstGeom prst="line">
            <a:avLst/>
          </a:prstGeom>
          <a:noFill/>
          <a:ln w="19050" cap="flat" cmpd="sng" algn="ctr">
            <a:solidFill>
              <a:srgbClr val="44546A">
                <a:lumMod val="75000"/>
              </a:srgbClr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B627A50-1FA2-47D4-8508-A12BBB3CBF06}"/>
              </a:ext>
            </a:extLst>
          </p:cNvPr>
          <p:cNvGrpSpPr/>
          <p:nvPr/>
        </p:nvGrpSpPr>
        <p:grpSpPr>
          <a:xfrm>
            <a:off x="9062526" y="5137414"/>
            <a:ext cx="677586" cy="596444"/>
            <a:chOff x="4588458" y="1630274"/>
            <a:chExt cx="833952" cy="734085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0DF69EB-3B56-46AD-902B-93D65534844E}"/>
                </a:ext>
              </a:extLst>
            </p:cNvPr>
            <p:cNvSpPr>
              <a:spLocks/>
            </p:cNvSpPr>
            <p:nvPr/>
          </p:nvSpPr>
          <p:spPr>
            <a:xfrm>
              <a:off x="4606587" y="1630274"/>
              <a:ext cx="748109" cy="340615"/>
            </a:xfrm>
            <a:prstGeom prst="rect">
              <a:avLst/>
            </a:prstGeom>
            <a:solidFill>
              <a:srgbClr val="00B050"/>
            </a:solidFill>
            <a:ln w="19050" cap="flat" cmpd="sng" algn="ctr">
              <a:solidFill>
                <a:srgbClr val="44546A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42950">
                <a:defRPr/>
              </a:pPr>
              <a:endParaRPr lang="id-ID" sz="792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CE82A21F-F121-43A1-9B1F-0D2B74B4CDEB}"/>
                </a:ext>
              </a:extLst>
            </p:cNvPr>
            <p:cNvSpPr>
              <a:spLocks/>
            </p:cNvSpPr>
            <p:nvPr/>
          </p:nvSpPr>
          <p:spPr>
            <a:xfrm>
              <a:off x="4606587" y="1968923"/>
              <a:ext cx="748109" cy="340615"/>
            </a:xfrm>
            <a:prstGeom prst="rect">
              <a:avLst/>
            </a:prstGeom>
            <a:solidFill>
              <a:srgbClr val="00B050"/>
            </a:solidFill>
            <a:ln w="19050" cap="flat" cmpd="sng" algn="ctr">
              <a:solidFill>
                <a:srgbClr val="44546A">
                  <a:lumMod val="60000"/>
                  <a:lumOff val="4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42950">
                <a:defRPr/>
              </a:pPr>
              <a:endParaRPr lang="id-ID" sz="792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CE266D9-314A-4132-A736-3CEDBE0A33D8}"/>
                </a:ext>
              </a:extLst>
            </p:cNvPr>
            <p:cNvSpPr txBox="1"/>
            <p:nvPr/>
          </p:nvSpPr>
          <p:spPr>
            <a:xfrm>
              <a:off x="4735868" y="1684368"/>
              <a:ext cx="538146" cy="263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42950" eaLnBrk="0" hangingPunct="0"/>
              <a:r>
                <a:rPr lang="en-US" sz="792" dirty="0" err="1">
                  <a:solidFill>
                    <a:prstClr val="white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Agen</a:t>
              </a:r>
              <a:endParaRPr lang="id-ID" sz="792" dirty="0">
                <a:solidFill>
                  <a:prstClr val="whit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7344CCCD-C305-4D02-906D-4417457A6112}"/>
                </a:ext>
              </a:extLst>
            </p:cNvPr>
            <p:cNvSpPr txBox="1"/>
            <p:nvPr/>
          </p:nvSpPr>
          <p:spPr>
            <a:xfrm>
              <a:off x="4588458" y="1950675"/>
              <a:ext cx="833952" cy="413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742950" eaLnBrk="0" hangingPunct="0"/>
              <a:r>
                <a:rPr lang="en-US" sz="792" dirty="0">
                  <a:solidFill>
                    <a:prstClr val="white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Create </a:t>
              </a:r>
              <a:r>
                <a:rPr lang="en-US" sz="792" dirty="0" err="1">
                  <a:solidFill>
                    <a:prstClr val="white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Alih</a:t>
              </a:r>
              <a:r>
                <a:rPr lang="en-US" sz="792" dirty="0">
                  <a:solidFill>
                    <a:prstClr val="white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792" dirty="0" err="1">
                  <a:solidFill>
                    <a:prstClr val="white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Muat</a:t>
              </a:r>
              <a:endParaRPr lang="id-ID" sz="792" dirty="0">
                <a:solidFill>
                  <a:prstClr val="whit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A55C062-532F-4241-AAFF-776CDF15B4DC}"/>
              </a:ext>
            </a:extLst>
          </p:cNvPr>
          <p:cNvGrpSpPr/>
          <p:nvPr/>
        </p:nvGrpSpPr>
        <p:grpSpPr>
          <a:xfrm>
            <a:off x="8884197" y="4021738"/>
            <a:ext cx="2072521" cy="177078"/>
            <a:chOff x="7087309" y="1033009"/>
            <a:chExt cx="2550795" cy="217942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ED8CCF13-2C2D-4B82-BC74-18CF1B90478C}"/>
                </a:ext>
              </a:extLst>
            </p:cNvPr>
            <p:cNvSpPr>
              <a:spLocks/>
            </p:cNvSpPr>
            <p:nvPr/>
          </p:nvSpPr>
          <p:spPr>
            <a:xfrm>
              <a:off x="8449384" y="1033009"/>
              <a:ext cx="1188720" cy="217942"/>
            </a:xfrm>
            <a:prstGeom prst="rect">
              <a:avLst/>
            </a:prstGeom>
            <a:solidFill>
              <a:srgbClr val="FFC00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42950">
                <a:defRPr/>
              </a:pPr>
              <a:r>
                <a:rPr lang="en-US" sz="813" b="1" kern="0" dirty="0">
                  <a:solidFill>
                    <a:prstClr val="white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VMS</a:t>
              </a:r>
              <a:endParaRPr lang="id-ID" sz="813" b="1" kern="0" dirty="0">
                <a:solidFill>
                  <a:prstClr val="white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F1FACCF4-4635-477C-9DA7-944A301BEA0E}"/>
                </a:ext>
              </a:extLst>
            </p:cNvPr>
            <p:cNvSpPr>
              <a:spLocks/>
            </p:cNvSpPr>
            <p:nvPr/>
          </p:nvSpPr>
          <p:spPr>
            <a:xfrm>
              <a:off x="7087309" y="1033009"/>
              <a:ext cx="1188720" cy="217942"/>
            </a:xfrm>
            <a:prstGeom prst="rect">
              <a:avLst/>
            </a:prstGeom>
            <a:solidFill>
              <a:srgbClr val="00B05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42950">
                <a:defRPr/>
              </a:pPr>
              <a:r>
                <a:rPr lang="en-US" sz="813" b="1" kern="0" dirty="0">
                  <a:solidFill>
                    <a:prstClr val="white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INAPORTNET</a:t>
              </a:r>
              <a:endParaRPr lang="id-ID" sz="813" b="1" kern="0" dirty="0">
                <a:solidFill>
                  <a:prstClr val="white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1176E227-1C82-449D-9120-7DAC352BDD96}"/>
              </a:ext>
            </a:extLst>
          </p:cNvPr>
          <p:cNvSpPr/>
          <p:nvPr/>
        </p:nvSpPr>
        <p:spPr>
          <a:xfrm>
            <a:off x="9025956" y="4278507"/>
            <a:ext cx="735521" cy="2317524"/>
          </a:xfrm>
          <a:prstGeom prst="rect">
            <a:avLst/>
          </a:prstGeom>
          <a:solidFill>
            <a:srgbClr val="FF0000">
              <a:alpha val="26000"/>
            </a:srgbClr>
          </a:solidFill>
          <a:ln w="9525">
            <a:solidFill>
              <a:srgbClr val="FF0000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4295" bIns="74295" rtlCol="0" anchor="ctr" anchorCtr="0"/>
          <a:lstStyle/>
          <a:p>
            <a:pPr algn="ctr" defTabSz="742950"/>
            <a:endParaRPr lang="id-ID" sz="1138" dirty="0" err="1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55698BF8-CB7F-446D-BA43-EB66C23BB1BF}"/>
              </a:ext>
            </a:extLst>
          </p:cNvPr>
          <p:cNvCxnSpPr/>
          <p:nvPr/>
        </p:nvCxnSpPr>
        <p:spPr>
          <a:xfrm>
            <a:off x="9384357" y="5689317"/>
            <a:ext cx="0" cy="126607"/>
          </a:xfrm>
          <a:prstGeom prst="line">
            <a:avLst/>
          </a:prstGeom>
          <a:noFill/>
          <a:ln w="19050" cap="flat" cmpd="sng" algn="ctr">
            <a:solidFill>
              <a:srgbClr val="44546A">
                <a:lumMod val="75000"/>
              </a:srgbClr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A065273B-DB4E-469D-B67E-FEAC62792011}"/>
              </a:ext>
            </a:extLst>
          </p:cNvPr>
          <p:cNvGrpSpPr/>
          <p:nvPr/>
        </p:nvGrpSpPr>
        <p:grpSpPr>
          <a:xfrm>
            <a:off x="4049619" y="930009"/>
            <a:ext cx="5969674" cy="477258"/>
            <a:chOff x="296487" y="833548"/>
            <a:chExt cx="7347290" cy="587395"/>
          </a:xfrm>
        </p:grpSpPr>
        <p:sp>
          <p:nvSpPr>
            <p:cNvPr id="119" name="Arrow: Pentagon 118">
              <a:extLst>
                <a:ext uri="{FF2B5EF4-FFF2-40B4-BE49-F238E27FC236}">
                  <a16:creationId xmlns:a16="http://schemas.microsoft.com/office/drawing/2014/main" id="{A8B704F5-12A6-4CE0-AF82-0A56C83461DC}"/>
                </a:ext>
              </a:extLst>
            </p:cNvPr>
            <p:cNvSpPr/>
            <p:nvPr/>
          </p:nvSpPr>
          <p:spPr>
            <a:xfrm>
              <a:off x="594774" y="862638"/>
              <a:ext cx="7049003" cy="555674"/>
            </a:xfrm>
            <a:prstGeom prst="homePlate">
              <a:avLst>
                <a:gd name="adj" fmla="val 57635"/>
              </a:avLst>
            </a:prstGeom>
            <a:solidFill>
              <a:srgbClr val="FC8604"/>
            </a:solidFill>
            <a:ln w="9525">
              <a:solidFill>
                <a:srgbClr val="FC860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endParaRPr lang="en-ID" sz="1138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0" name="Text Placeholder 2">
              <a:extLst>
                <a:ext uri="{FF2B5EF4-FFF2-40B4-BE49-F238E27FC236}">
                  <a16:creationId xmlns:a16="http://schemas.microsoft.com/office/drawing/2014/main" id="{AFDFE60B-3E4C-425F-81F8-6ADC20ADBEA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90263" y="986178"/>
              <a:ext cx="2232714" cy="3507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defRPr sz="1800" b="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457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•"/>
                <a:defRPr sz="16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14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376363" indent="-2317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2058988" indent="-230188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8606" indent="-278606" defTabSz="742950"/>
              <a:r>
                <a:rPr lang="en-ID" sz="1625" dirty="0" err="1">
                  <a:solidFill>
                    <a:prstClr val="white"/>
                  </a:solidFill>
                </a:rPr>
                <a:t>Tampilan</a:t>
              </a:r>
              <a:r>
                <a:rPr lang="en-ID" sz="1625" dirty="0">
                  <a:solidFill>
                    <a:prstClr val="white"/>
                  </a:solidFill>
                </a:rPr>
                <a:t> </a:t>
              </a:r>
              <a:r>
                <a:rPr lang="en-ID" sz="1625" dirty="0" err="1">
                  <a:solidFill>
                    <a:prstClr val="white"/>
                  </a:solidFill>
                </a:rPr>
                <a:t>Validasi</a:t>
              </a:r>
              <a:endParaRPr lang="en-ID" sz="1625" dirty="0">
                <a:solidFill>
                  <a:prstClr val="white"/>
                </a:solidFill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4E360993-9CD3-4367-A18D-122BF2B64BE3}"/>
                </a:ext>
              </a:extLst>
            </p:cNvPr>
            <p:cNvSpPr/>
            <p:nvPr/>
          </p:nvSpPr>
          <p:spPr>
            <a:xfrm>
              <a:off x="296487" y="833548"/>
              <a:ext cx="604910" cy="58739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endParaRPr lang="en-ID" sz="13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043D74CC-D9A0-470D-89DB-680D96C46603}"/>
                </a:ext>
              </a:extLst>
            </p:cNvPr>
            <p:cNvSpPr/>
            <p:nvPr/>
          </p:nvSpPr>
          <p:spPr>
            <a:xfrm>
              <a:off x="352169" y="887664"/>
              <a:ext cx="483531" cy="483531"/>
            </a:xfrm>
            <a:prstGeom prst="ellipse">
              <a:avLst/>
            </a:prstGeom>
            <a:solidFill>
              <a:srgbClr val="FC8604"/>
            </a:solidFill>
            <a:ln w="9525">
              <a:solidFill>
                <a:srgbClr val="FC860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r>
                <a:rPr lang="en-ID" sz="13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E201FD36-0242-4A7F-936F-E840B99A0465}"/>
                </a:ext>
              </a:extLst>
            </p:cNvPr>
            <p:cNvCxnSpPr/>
            <p:nvPr/>
          </p:nvCxnSpPr>
          <p:spPr>
            <a:xfrm>
              <a:off x="6744070" y="930288"/>
              <a:ext cx="0" cy="428079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4" name="Picture 123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67DD2325-89DF-44B6-B9ED-BFCC632CA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315" y="859482"/>
              <a:ext cx="462529" cy="462528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C2DD838-9E18-411E-B36A-DBA7872FF6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6307" y="1485513"/>
            <a:ext cx="5892986" cy="9020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ADAB2D-7F94-40EC-BAAD-AAC138992B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2436" y="2354437"/>
            <a:ext cx="5828447" cy="98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017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7F75E5CB-8488-4616-9DC4-517184138DEE}"/>
              </a:ext>
            </a:extLst>
          </p:cNvPr>
          <p:cNvSpPr/>
          <p:nvPr/>
        </p:nvSpPr>
        <p:spPr>
          <a:xfrm>
            <a:off x="286947" y="1823923"/>
            <a:ext cx="1868424" cy="55416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4295" bIns="74295" rtlCol="0" anchor="ctr" anchorCtr="0"/>
          <a:lstStyle/>
          <a:p>
            <a:pPr algn="ctr" defTabSz="742950"/>
            <a:r>
              <a:rPr lang="en-US" sz="1050" dirty="0" err="1">
                <a:solidFill>
                  <a:srgbClr val="00205B"/>
                </a:solidFill>
                <a:latin typeface="Gotham Medium"/>
              </a:rPr>
              <a:t>Permohonan</a:t>
            </a:r>
            <a:r>
              <a:rPr lang="en-US" sz="1050" dirty="0">
                <a:solidFill>
                  <a:srgbClr val="00205B"/>
                </a:solidFill>
                <a:latin typeface="Gotham Medium"/>
              </a:rPr>
              <a:t> </a:t>
            </a:r>
            <a:r>
              <a:rPr lang="en-US" sz="1050" dirty="0" err="1">
                <a:solidFill>
                  <a:srgbClr val="00205B"/>
                </a:solidFill>
                <a:latin typeface="Gotham Medium"/>
              </a:rPr>
              <a:t>pembatalan</a:t>
            </a:r>
            <a:r>
              <a:rPr lang="en-US" sz="1050" dirty="0">
                <a:solidFill>
                  <a:srgbClr val="00205B"/>
                </a:solidFill>
                <a:latin typeface="Gotham Medium"/>
              </a:rPr>
              <a:t> PPK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84610A7-4B57-489F-B6E9-4041B5C9B8A6}"/>
              </a:ext>
            </a:extLst>
          </p:cNvPr>
          <p:cNvGrpSpPr/>
          <p:nvPr/>
        </p:nvGrpSpPr>
        <p:grpSpPr>
          <a:xfrm>
            <a:off x="144992" y="934850"/>
            <a:ext cx="3141961" cy="477258"/>
            <a:chOff x="308805" y="873981"/>
            <a:chExt cx="3867029" cy="587395"/>
          </a:xfrm>
          <a:solidFill>
            <a:srgbClr val="144566"/>
          </a:solidFill>
        </p:grpSpPr>
        <p:sp>
          <p:nvSpPr>
            <p:cNvPr id="27" name="Arrow: Pentagon 26">
              <a:extLst>
                <a:ext uri="{FF2B5EF4-FFF2-40B4-BE49-F238E27FC236}">
                  <a16:creationId xmlns:a16="http://schemas.microsoft.com/office/drawing/2014/main" id="{7E23D33E-47DF-41CB-9925-5549963FDD91}"/>
                </a:ext>
              </a:extLst>
            </p:cNvPr>
            <p:cNvSpPr/>
            <p:nvPr/>
          </p:nvSpPr>
          <p:spPr>
            <a:xfrm>
              <a:off x="638493" y="892083"/>
              <a:ext cx="3537341" cy="555674"/>
            </a:xfrm>
            <a:prstGeom prst="homePlate">
              <a:avLst>
                <a:gd name="adj" fmla="val 60166"/>
              </a:avLst>
            </a:prstGeom>
            <a:grpFill/>
            <a:ln w="9525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endParaRPr lang="en-ID" sz="105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Text Placeholder 2">
              <a:extLst>
                <a:ext uri="{FF2B5EF4-FFF2-40B4-BE49-F238E27FC236}">
                  <a16:creationId xmlns:a16="http://schemas.microsoft.com/office/drawing/2014/main" id="{7C3A4215-F910-4C99-9917-18BABD59B44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13290" y="1015623"/>
              <a:ext cx="2317561" cy="35079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defRPr sz="1800" b="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457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•"/>
                <a:defRPr sz="16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14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376363" indent="-2317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2058988" indent="-230188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8606" indent="-278606" defTabSz="742950"/>
              <a:r>
                <a:rPr lang="en-ID" sz="1600" dirty="0" err="1">
                  <a:solidFill>
                    <a:prstClr val="white"/>
                  </a:solidFill>
                </a:rPr>
                <a:t>Tahapan</a:t>
              </a:r>
              <a:endParaRPr lang="en-ID" sz="1600" dirty="0">
                <a:solidFill>
                  <a:prstClr val="white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2CD5B76-26E7-4C1F-9A69-CA113896574C}"/>
                </a:ext>
              </a:extLst>
            </p:cNvPr>
            <p:cNvSpPr/>
            <p:nvPr/>
          </p:nvSpPr>
          <p:spPr>
            <a:xfrm>
              <a:off x="308805" y="873981"/>
              <a:ext cx="604910" cy="587395"/>
            </a:xfrm>
            <a:prstGeom prst="ellipse">
              <a:avLst/>
            </a:prstGeom>
            <a:grpFill/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endParaRPr lang="en-ID" sz="105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A468A59-615E-45D8-9CDE-9CE161FF01BE}"/>
                </a:ext>
              </a:extLst>
            </p:cNvPr>
            <p:cNvSpPr/>
            <p:nvPr/>
          </p:nvSpPr>
          <p:spPr>
            <a:xfrm>
              <a:off x="364487" y="928097"/>
              <a:ext cx="483531" cy="483531"/>
            </a:xfrm>
            <a:prstGeom prst="ellipse">
              <a:avLst/>
            </a:prstGeom>
            <a:grpFill/>
            <a:ln w="9525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r>
                <a:rPr lang="en-ID" sz="105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9562C5D-0EE2-4A03-8EE6-ABD581E1CFB1}"/>
                </a:ext>
              </a:extLst>
            </p:cNvPr>
            <p:cNvCxnSpPr/>
            <p:nvPr/>
          </p:nvCxnSpPr>
          <p:spPr>
            <a:xfrm>
              <a:off x="3394399" y="963496"/>
              <a:ext cx="0" cy="428079"/>
            </a:xfrm>
            <a:prstGeom prst="line">
              <a:avLst/>
            </a:prstGeom>
            <a:grpFill/>
            <a:ln w="28575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 descr="A close up of a logo&#10;&#10;Description automatically generated">
              <a:extLst>
                <a:ext uri="{FF2B5EF4-FFF2-40B4-BE49-F238E27FC236}">
                  <a16:creationId xmlns:a16="http://schemas.microsoft.com/office/drawing/2014/main" id="{D2D0BCDE-A520-4DD1-BD29-2ACD218EA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9674" y="963496"/>
              <a:ext cx="428079" cy="428079"/>
            </a:xfrm>
            <a:prstGeom prst="rect">
              <a:avLst/>
            </a:prstGeom>
            <a:grpFill/>
          </p:spPr>
        </p:pic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B7D76D95-F832-4F26-9AB6-AA192FA2B99F}"/>
              </a:ext>
            </a:extLst>
          </p:cNvPr>
          <p:cNvSpPr/>
          <p:nvPr/>
        </p:nvSpPr>
        <p:spPr>
          <a:xfrm>
            <a:off x="286947" y="1501419"/>
            <a:ext cx="1868424" cy="323920"/>
          </a:xfrm>
          <a:prstGeom prst="rect">
            <a:avLst/>
          </a:prstGeom>
          <a:solidFill>
            <a:srgbClr val="EDEDED"/>
          </a:solidFill>
          <a:ln w="28575"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4295" bIns="74295" rtlCol="0" anchor="ctr" anchorCtr="0"/>
          <a:lstStyle/>
          <a:p>
            <a:pPr algn="ctr" defTabSz="742950"/>
            <a:r>
              <a:rPr lang="en-US" sz="1050" b="1" dirty="0">
                <a:solidFill>
                  <a:srgbClr val="00205B"/>
                </a:solidFill>
                <a:latin typeface="Gotham Medium"/>
              </a:rPr>
              <a:t>INAPORTNET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7683A73-537A-4ED6-8960-25AA8AF02EBA}"/>
              </a:ext>
            </a:extLst>
          </p:cNvPr>
          <p:cNvSpPr/>
          <p:nvPr/>
        </p:nvSpPr>
        <p:spPr>
          <a:xfrm>
            <a:off x="286947" y="3003713"/>
            <a:ext cx="1868424" cy="55416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4295" bIns="74295" rtlCol="0" anchor="ctr" anchorCtr="0"/>
          <a:lstStyle/>
          <a:p>
            <a:pPr algn="ctr" defTabSz="742950"/>
            <a:r>
              <a:rPr lang="en-US" sz="1050" dirty="0" err="1">
                <a:solidFill>
                  <a:srgbClr val="00205B"/>
                </a:solidFill>
                <a:latin typeface="Gotham Medium"/>
              </a:rPr>
              <a:t>Persetujuan</a:t>
            </a:r>
            <a:r>
              <a:rPr lang="en-US" sz="1050" dirty="0">
                <a:solidFill>
                  <a:srgbClr val="00205B"/>
                </a:solidFill>
                <a:latin typeface="Gotham Medium"/>
              </a:rPr>
              <a:t> </a:t>
            </a:r>
            <a:r>
              <a:rPr lang="en-US" sz="1050" dirty="0" err="1">
                <a:solidFill>
                  <a:srgbClr val="00205B"/>
                </a:solidFill>
                <a:latin typeface="Gotham Medium"/>
              </a:rPr>
              <a:t>Pembatalan</a:t>
            </a:r>
            <a:r>
              <a:rPr lang="en-US" sz="1050" dirty="0">
                <a:solidFill>
                  <a:srgbClr val="00205B"/>
                </a:solidFill>
                <a:latin typeface="Gotham Medium"/>
              </a:rPr>
              <a:t> PPK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24AA079-FDDB-4A10-A83D-1A2FDA633CC2}"/>
              </a:ext>
            </a:extLst>
          </p:cNvPr>
          <p:cNvSpPr/>
          <p:nvPr/>
        </p:nvSpPr>
        <p:spPr>
          <a:xfrm>
            <a:off x="286947" y="2679791"/>
            <a:ext cx="1868424" cy="323921"/>
          </a:xfrm>
          <a:prstGeom prst="rect">
            <a:avLst/>
          </a:prstGeom>
          <a:solidFill>
            <a:srgbClr val="EDEDED"/>
          </a:solidFill>
          <a:ln w="28575"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4295" bIns="74295" rtlCol="0" anchor="ctr" anchorCtr="0"/>
          <a:lstStyle/>
          <a:p>
            <a:pPr algn="ctr" defTabSz="742950"/>
            <a:r>
              <a:rPr lang="en-US" sz="1050" b="1" dirty="0">
                <a:solidFill>
                  <a:srgbClr val="00205B"/>
                </a:solidFill>
                <a:latin typeface="Gotham Medium"/>
              </a:rPr>
              <a:t>INAPORTNET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D42EDBD-1096-4A06-A19F-B7B2B1E683C9}"/>
              </a:ext>
            </a:extLst>
          </p:cNvPr>
          <p:cNvSpPr/>
          <p:nvPr/>
        </p:nvSpPr>
        <p:spPr>
          <a:xfrm>
            <a:off x="2600404" y="3025954"/>
            <a:ext cx="1812773" cy="55416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4295" bIns="74295" rtlCol="0" anchor="ctr" anchorCtr="0"/>
          <a:lstStyle/>
          <a:p>
            <a:pPr algn="ctr" defTabSz="742950"/>
            <a:r>
              <a:rPr lang="en-US" sz="1050" dirty="0" err="1">
                <a:solidFill>
                  <a:srgbClr val="00205B"/>
                </a:solidFill>
                <a:latin typeface="Gotham Medium"/>
              </a:rPr>
              <a:t>Notifikasi</a:t>
            </a:r>
            <a:r>
              <a:rPr lang="en-US" sz="1050" dirty="0">
                <a:solidFill>
                  <a:srgbClr val="00205B"/>
                </a:solidFill>
                <a:latin typeface="Gotham Medium"/>
              </a:rPr>
              <a:t> </a:t>
            </a:r>
            <a:r>
              <a:rPr lang="en-US" sz="1050" dirty="0" err="1">
                <a:solidFill>
                  <a:srgbClr val="00205B"/>
                </a:solidFill>
                <a:latin typeface="Gotham Medium"/>
              </a:rPr>
              <a:t>Pembatalan</a:t>
            </a:r>
            <a:r>
              <a:rPr lang="en-US" sz="1050" dirty="0">
                <a:solidFill>
                  <a:srgbClr val="00205B"/>
                </a:solidFill>
                <a:latin typeface="Gotham Medium"/>
              </a:rPr>
              <a:t> PPK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68C4B52-EB88-48E3-89AB-CA94DE009346}"/>
              </a:ext>
            </a:extLst>
          </p:cNvPr>
          <p:cNvSpPr/>
          <p:nvPr/>
        </p:nvSpPr>
        <p:spPr>
          <a:xfrm>
            <a:off x="2600404" y="2702033"/>
            <a:ext cx="1812773" cy="323921"/>
          </a:xfrm>
          <a:prstGeom prst="rect">
            <a:avLst/>
          </a:prstGeom>
          <a:solidFill>
            <a:srgbClr val="EDEDED"/>
          </a:solidFill>
          <a:ln w="28575"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4295" bIns="74295" rtlCol="0" anchor="ctr" anchorCtr="0"/>
          <a:lstStyle/>
          <a:p>
            <a:pPr algn="ctr" defTabSz="742950"/>
            <a:r>
              <a:rPr lang="en-US" sz="1050" b="1" dirty="0">
                <a:solidFill>
                  <a:srgbClr val="00205B"/>
                </a:solidFill>
                <a:latin typeface="Gotham Medium"/>
              </a:rPr>
              <a:t>VMS, SIMOP</a:t>
            </a:r>
          </a:p>
        </p:txBody>
      </p:sp>
      <p:sp>
        <p:nvSpPr>
          <p:cNvPr id="46" name="Arrow: Down 45">
            <a:extLst>
              <a:ext uri="{FF2B5EF4-FFF2-40B4-BE49-F238E27FC236}">
                <a16:creationId xmlns:a16="http://schemas.microsoft.com/office/drawing/2014/main" id="{0F8CEECD-0077-4D53-8FA3-F6541FF737F4}"/>
              </a:ext>
            </a:extLst>
          </p:cNvPr>
          <p:cNvSpPr/>
          <p:nvPr/>
        </p:nvSpPr>
        <p:spPr>
          <a:xfrm rot="16200000">
            <a:off x="2295245" y="2997877"/>
            <a:ext cx="252666" cy="357654"/>
          </a:xfrm>
          <a:prstGeom prst="downArrow">
            <a:avLst/>
          </a:prstGeom>
          <a:solidFill>
            <a:srgbClr val="144566"/>
          </a:solidFill>
          <a:ln w="9525">
            <a:solidFill>
              <a:srgbClr val="14456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4295" bIns="74295" rtlCol="0" anchor="ctr" anchorCtr="0"/>
          <a:lstStyle/>
          <a:p>
            <a:pPr algn="ctr" defTabSz="742950"/>
            <a:endParaRPr lang="en-ID" sz="1050" dirty="0" err="1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9" name="Arrow: Down 48">
            <a:extLst>
              <a:ext uri="{FF2B5EF4-FFF2-40B4-BE49-F238E27FC236}">
                <a16:creationId xmlns:a16="http://schemas.microsoft.com/office/drawing/2014/main" id="{693E298A-3C07-47CE-AFDB-5BE6C34807EC}"/>
              </a:ext>
            </a:extLst>
          </p:cNvPr>
          <p:cNvSpPr/>
          <p:nvPr/>
        </p:nvSpPr>
        <p:spPr>
          <a:xfrm>
            <a:off x="926982" y="2378090"/>
            <a:ext cx="294177" cy="298567"/>
          </a:xfrm>
          <a:prstGeom prst="downArrow">
            <a:avLst/>
          </a:prstGeom>
          <a:solidFill>
            <a:srgbClr val="144566"/>
          </a:solidFill>
          <a:ln w="9525">
            <a:solidFill>
              <a:srgbClr val="14456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4295" bIns="74295" rtlCol="0" anchor="ctr" anchorCtr="0"/>
          <a:lstStyle/>
          <a:p>
            <a:pPr algn="ctr" defTabSz="742950"/>
            <a:endParaRPr lang="en-ID" sz="1050" dirty="0" err="1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ctangle: Single Corner Snipped 1">
            <a:extLst>
              <a:ext uri="{FF2B5EF4-FFF2-40B4-BE49-F238E27FC236}">
                <a16:creationId xmlns:a16="http://schemas.microsoft.com/office/drawing/2014/main" id="{66D1569C-658F-466F-BB6E-083C64BFFDC3}"/>
              </a:ext>
            </a:extLst>
          </p:cNvPr>
          <p:cNvSpPr/>
          <p:nvPr/>
        </p:nvSpPr>
        <p:spPr>
          <a:xfrm>
            <a:off x="0" y="223809"/>
            <a:ext cx="3431946" cy="571032"/>
          </a:xfrm>
          <a:prstGeom prst="snip1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4">
            <a:extLst>
              <a:ext uri="{FF2B5EF4-FFF2-40B4-BE49-F238E27FC236}">
                <a16:creationId xmlns:a16="http://schemas.microsoft.com/office/drawing/2014/main" id="{482AE8AA-936C-4A69-BDA4-18B70A7B8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28" y="294925"/>
            <a:ext cx="3431946" cy="499916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ahnschrift SemiBold" panose="020B0502040204020203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PEMBATALAN PPK</a:t>
            </a:r>
            <a:endParaRPr lang="en-US" sz="1800" b="1" dirty="0">
              <a:solidFill>
                <a:schemeClr val="bg1"/>
              </a:solidFill>
              <a:latin typeface="Bahnschrift SemiBold" panose="020B0502040204020203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4B83D91-F909-4102-9B33-F992E2838AC1}"/>
              </a:ext>
            </a:extLst>
          </p:cNvPr>
          <p:cNvGrpSpPr/>
          <p:nvPr/>
        </p:nvGrpSpPr>
        <p:grpSpPr>
          <a:xfrm>
            <a:off x="6096000" y="918149"/>
            <a:ext cx="5121390" cy="477258"/>
            <a:chOff x="296487" y="833548"/>
            <a:chExt cx="6303249" cy="587395"/>
          </a:xfrm>
        </p:grpSpPr>
        <p:sp>
          <p:nvSpPr>
            <p:cNvPr id="22" name="Arrow: Pentagon 21">
              <a:extLst>
                <a:ext uri="{FF2B5EF4-FFF2-40B4-BE49-F238E27FC236}">
                  <a16:creationId xmlns:a16="http://schemas.microsoft.com/office/drawing/2014/main" id="{3C5F4B93-2D97-43C8-BA6B-945C80CCD2C3}"/>
                </a:ext>
              </a:extLst>
            </p:cNvPr>
            <p:cNvSpPr/>
            <p:nvPr/>
          </p:nvSpPr>
          <p:spPr>
            <a:xfrm>
              <a:off x="594774" y="862638"/>
              <a:ext cx="6004962" cy="555674"/>
            </a:xfrm>
            <a:prstGeom prst="homePlate">
              <a:avLst>
                <a:gd name="adj" fmla="val 57635"/>
              </a:avLst>
            </a:prstGeom>
            <a:solidFill>
              <a:srgbClr val="8F7209"/>
            </a:solidFill>
            <a:ln w="9525">
              <a:solidFill>
                <a:srgbClr val="8F720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endParaRPr lang="en-ID" sz="1138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Text Placeholder 2">
              <a:extLst>
                <a:ext uri="{FF2B5EF4-FFF2-40B4-BE49-F238E27FC236}">
                  <a16:creationId xmlns:a16="http://schemas.microsoft.com/office/drawing/2014/main" id="{BE00CB70-4493-4EAA-BF0C-47CAA457061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90263" y="986178"/>
              <a:ext cx="1730727" cy="3507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defRPr sz="1800" b="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457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•"/>
                <a:defRPr sz="16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14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376363" indent="-2317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2058988" indent="-230188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8606" indent="-278606" defTabSz="742950"/>
              <a:r>
                <a:rPr lang="en-ID" sz="1625" dirty="0" err="1">
                  <a:solidFill>
                    <a:prstClr val="white"/>
                  </a:solidFill>
                </a:rPr>
                <a:t>Dampak</a:t>
              </a:r>
              <a:endParaRPr lang="en-ID" sz="1625" dirty="0">
                <a:solidFill>
                  <a:prstClr val="white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6F4CEBC-F87E-4EAF-91ED-E9AC5D671354}"/>
                </a:ext>
              </a:extLst>
            </p:cNvPr>
            <p:cNvSpPr/>
            <p:nvPr/>
          </p:nvSpPr>
          <p:spPr>
            <a:xfrm>
              <a:off x="296487" y="833548"/>
              <a:ext cx="604910" cy="58739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endParaRPr lang="en-ID" sz="13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FAB0444-C3C6-496C-AA5C-EC2CE21DD7DA}"/>
                </a:ext>
              </a:extLst>
            </p:cNvPr>
            <p:cNvSpPr/>
            <p:nvPr/>
          </p:nvSpPr>
          <p:spPr>
            <a:xfrm>
              <a:off x="352169" y="887664"/>
              <a:ext cx="483531" cy="483531"/>
            </a:xfrm>
            <a:prstGeom prst="ellipse">
              <a:avLst/>
            </a:prstGeom>
            <a:solidFill>
              <a:srgbClr val="8F7209"/>
            </a:solidFill>
            <a:ln w="9525">
              <a:solidFill>
                <a:srgbClr val="8F720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r>
                <a:rPr lang="en-ID" sz="13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483ABEA-8A96-4065-AA8C-CC3328A32DA9}"/>
                </a:ext>
              </a:extLst>
            </p:cNvPr>
            <p:cNvCxnSpPr/>
            <p:nvPr/>
          </p:nvCxnSpPr>
          <p:spPr>
            <a:xfrm>
              <a:off x="5707800" y="930288"/>
              <a:ext cx="0" cy="428079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33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661D098-0384-4CF5-A662-9D2C0B700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192" y="859482"/>
              <a:ext cx="462529" cy="462528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6A38057-55D9-47FD-91B3-3EA5749EDA02}"/>
              </a:ext>
            </a:extLst>
          </p:cNvPr>
          <p:cNvSpPr/>
          <p:nvPr/>
        </p:nvSpPr>
        <p:spPr>
          <a:xfrm>
            <a:off x="5881376" y="2021566"/>
            <a:ext cx="1778525" cy="68201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4295" bIns="74295" rtlCol="0" anchor="ctr" anchorCtr="0"/>
          <a:lstStyle/>
          <a:p>
            <a:pPr algn="ctr" defTabSz="742950"/>
            <a:r>
              <a:rPr lang="en-US" sz="1138" dirty="0">
                <a:solidFill>
                  <a:srgbClr val="00205B"/>
                </a:solidFill>
                <a:latin typeface="Gotham Medium"/>
              </a:rPr>
              <a:t>PPK yang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dibatalkan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tidak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dapat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digunakan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sebagai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dasar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untuk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membuat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SPK Pandu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630368-4F11-47F3-AE0D-0B2E1FE103FF}"/>
              </a:ext>
            </a:extLst>
          </p:cNvPr>
          <p:cNvSpPr/>
          <p:nvPr/>
        </p:nvSpPr>
        <p:spPr>
          <a:xfrm>
            <a:off x="5881376" y="1699062"/>
            <a:ext cx="1778525" cy="323920"/>
          </a:xfrm>
          <a:prstGeom prst="rect">
            <a:avLst/>
          </a:prstGeom>
          <a:solidFill>
            <a:srgbClr val="F9E383"/>
          </a:solidFill>
          <a:ln w="28575"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4295" bIns="74295" rtlCol="0" anchor="ctr" anchorCtr="0"/>
          <a:lstStyle/>
          <a:p>
            <a:pPr algn="ctr" defTabSz="742950"/>
            <a:r>
              <a:rPr lang="en-US" sz="1138" b="1" dirty="0">
                <a:solidFill>
                  <a:srgbClr val="00205B"/>
                </a:solidFill>
                <a:latin typeface="Gotham Medium"/>
              </a:rPr>
              <a:t>SIMOP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FCBD47-EBF5-4F21-8FAD-E2743CDFD579}"/>
              </a:ext>
            </a:extLst>
          </p:cNvPr>
          <p:cNvSpPr/>
          <p:nvPr/>
        </p:nvSpPr>
        <p:spPr>
          <a:xfrm>
            <a:off x="7713012" y="2031949"/>
            <a:ext cx="1778525" cy="55416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4295" bIns="74295" rtlCol="0" anchor="ctr" anchorCtr="0"/>
          <a:lstStyle/>
          <a:p>
            <a:pPr algn="ctr" defTabSz="742950"/>
            <a:r>
              <a:rPr lang="en-US" sz="1138" dirty="0">
                <a:solidFill>
                  <a:srgbClr val="00205B"/>
                </a:solidFill>
                <a:latin typeface="Gotham Medium"/>
              </a:rPr>
              <a:t>PPKB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berikutnya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yang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tersedia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adalah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Perubahan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dan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pembatalan</a:t>
            </a:r>
            <a:endParaRPr lang="en-US" sz="1138" dirty="0">
              <a:solidFill>
                <a:srgbClr val="00205B"/>
              </a:solidFill>
              <a:latin typeface="Gotham Medium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8A6C63-1CD4-4786-9CEC-AEC5E286B470}"/>
              </a:ext>
            </a:extLst>
          </p:cNvPr>
          <p:cNvSpPr/>
          <p:nvPr/>
        </p:nvSpPr>
        <p:spPr>
          <a:xfrm>
            <a:off x="7713012" y="1709445"/>
            <a:ext cx="1778525" cy="323920"/>
          </a:xfrm>
          <a:prstGeom prst="rect">
            <a:avLst/>
          </a:prstGeom>
          <a:solidFill>
            <a:srgbClr val="F9E383"/>
          </a:solidFill>
          <a:ln w="28575"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4295" bIns="74295" rtlCol="0" anchor="ctr" anchorCtr="0"/>
          <a:lstStyle/>
          <a:p>
            <a:pPr algn="ctr" defTabSz="742950"/>
            <a:r>
              <a:rPr lang="en-US" sz="1138" b="1" dirty="0">
                <a:solidFill>
                  <a:srgbClr val="00205B"/>
                </a:solidFill>
                <a:latin typeface="Gotham Medium"/>
              </a:rPr>
              <a:t>VMS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C62E79-2DAD-4312-9DBF-6B111807E538}"/>
              </a:ext>
            </a:extLst>
          </p:cNvPr>
          <p:cNvSpPr/>
          <p:nvPr/>
        </p:nvSpPr>
        <p:spPr>
          <a:xfrm>
            <a:off x="5881376" y="2702033"/>
            <a:ext cx="1778525" cy="58920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4295" bIns="74295" rtlCol="0" anchor="ctr" anchorCtr="0"/>
          <a:lstStyle/>
          <a:p>
            <a:pPr algn="ctr" defTabSz="742950"/>
            <a:r>
              <a:rPr lang="en-US" sz="1138" dirty="0">
                <a:solidFill>
                  <a:srgbClr val="00205B"/>
                </a:solidFill>
                <a:latin typeface="Gotham Medium"/>
              </a:rPr>
              <a:t>SPK Pandu (Auto SPK) dan SPK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Tambat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tidak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dapat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dibuat</a:t>
            </a:r>
            <a:endParaRPr lang="en-US" sz="1138" dirty="0">
              <a:solidFill>
                <a:srgbClr val="00205B"/>
              </a:solidFill>
              <a:latin typeface="Gotham Medium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34C773-F0A5-4F34-B89F-CA3306418FEE}"/>
              </a:ext>
            </a:extLst>
          </p:cNvPr>
          <p:cNvSpPr/>
          <p:nvPr/>
        </p:nvSpPr>
        <p:spPr>
          <a:xfrm>
            <a:off x="9595008" y="2021566"/>
            <a:ext cx="1778525" cy="55416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4295" bIns="74295" rtlCol="0" anchor="ctr" anchorCtr="0"/>
          <a:lstStyle/>
          <a:p>
            <a:pPr algn="ctr" defTabSz="742950"/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Tidak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dapat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membuat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SPOG / SPB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491835-474D-4CF7-8D02-087F106565C3}"/>
              </a:ext>
            </a:extLst>
          </p:cNvPr>
          <p:cNvSpPr/>
          <p:nvPr/>
        </p:nvSpPr>
        <p:spPr>
          <a:xfrm>
            <a:off x="9595008" y="1699061"/>
            <a:ext cx="1778525" cy="323920"/>
          </a:xfrm>
          <a:prstGeom prst="rect">
            <a:avLst/>
          </a:prstGeom>
          <a:solidFill>
            <a:srgbClr val="F9E383"/>
          </a:solidFill>
          <a:ln w="28575"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4295" bIns="74295" rtlCol="0" anchor="ctr" anchorCtr="0"/>
          <a:lstStyle/>
          <a:p>
            <a:pPr algn="ctr" defTabSz="742950"/>
            <a:r>
              <a:rPr lang="en-US" sz="1138" b="1" dirty="0">
                <a:solidFill>
                  <a:srgbClr val="00205B"/>
                </a:solidFill>
                <a:latin typeface="Gotham Medium"/>
              </a:rPr>
              <a:t>INAPORTNET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BE18E30-BD43-4894-827D-8467FCE34110}"/>
              </a:ext>
            </a:extLst>
          </p:cNvPr>
          <p:cNvGrpSpPr/>
          <p:nvPr/>
        </p:nvGrpSpPr>
        <p:grpSpPr>
          <a:xfrm>
            <a:off x="0" y="3679080"/>
            <a:ext cx="4944848" cy="477258"/>
            <a:chOff x="296487" y="833548"/>
            <a:chExt cx="6085966" cy="587395"/>
          </a:xfrm>
        </p:grpSpPr>
        <p:sp>
          <p:nvSpPr>
            <p:cNvPr id="48" name="Arrow: Pentagon 47">
              <a:extLst>
                <a:ext uri="{FF2B5EF4-FFF2-40B4-BE49-F238E27FC236}">
                  <a16:creationId xmlns:a16="http://schemas.microsoft.com/office/drawing/2014/main" id="{2A9DABB7-5BF7-46E7-97EC-8037804B2B19}"/>
                </a:ext>
              </a:extLst>
            </p:cNvPr>
            <p:cNvSpPr/>
            <p:nvPr/>
          </p:nvSpPr>
          <p:spPr>
            <a:xfrm>
              <a:off x="594774" y="862638"/>
              <a:ext cx="5787679" cy="555674"/>
            </a:xfrm>
            <a:prstGeom prst="homePlate">
              <a:avLst>
                <a:gd name="adj" fmla="val 57635"/>
              </a:avLst>
            </a:prstGeom>
            <a:solidFill>
              <a:srgbClr val="496E3A"/>
            </a:solidFill>
            <a:ln w="9525">
              <a:solidFill>
                <a:srgbClr val="496E3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endParaRPr lang="en-ID" sz="1138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" name="Text Placeholder 2">
              <a:extLst>
                <a:ext uri="{FF2B5EF4-FFF2-40B4-BE49-F238E27FC236}">
                  <a16:creationId xmlns:a16="http://schemas.microsoft.com/office/drawing/2014/main" id="{B1370BA5-D02E-4412-BD03-F943E96692E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90263" y="986178"/>
              <a:ext cx="1730727" cy="3507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defRPr sz="1800" b="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457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•"/>
                <a:defRPr sz="16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14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376363" indent="-2317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2058988" indent="-230188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8606" indent="-278606" defTabSz="742950"/>
              <a:r>
                <a:rPr lang="en-ID" sz="1625" dirty="0">
                  <a:solidFill>
                    <a:prstClr val="white"/>
                  </a:solidFill>
                </a:rPr>
                <a:t>Alur Proses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14613FD-B629-44FB-82CD-E8266F0820F5}"/>
                </a:ext>
              </a:extLst>
            </p:cNvPr>
            <p:cNvSpPr/>
            <p:nvPr/>
          </p:nvSpPr>
          <p:spPr>
            <a:xfrm>
              <a:off x="296487" y="833548"/>
              <a:ext cx="604910" cy="58739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endParaRPr lang="en-ID" sz="13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FBCC39-EA32-48D0-818B-16CFE34ED6B1}"/>
                </a:ext>
              </a:extLst>
            </p:cNvPr>
            <p:cNvSpPr/>
            <p:nvPr/>
          </p:nvSpPr>
          <p:spPr>
            <a:xfrm>
              <a:off x="352169" y="887664"/>
              <a:ext cx="483531" cy="483531"/>
            </a:xfrm>
            <a:prstGeom prst="ellipse">
              <a:avLst/>
            </a:prstGeom>
            <a:solidFill>
              <a:srgbClr val="496E3A"/>
            </a:solidFill>
            <a:ln w="9525">
              <a:solidFill>
                <a:srgbClr val="496E3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r>
                <a:rPr lang="en-ID" sz="13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D8B07DE-8DE1-4CB4-B969-F01F16533403}"/>
                </a:ext>
              </a:extLst>
            </p:cNvPr>
            <p:cNvCxnSpPr/>
            <p:nvPr/>
          </p:nvCxnSpPr>
          <p:spPr>
            <a:xfrm>
              <a:off x="5362388" y="930288"/>
              <a:ext cx="0" cy="428079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5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039FEBF4-2879-4F81-B0D7-E5B10A2E1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9760" y="859482"/>
              <a:ext cx="462529" cy="462528"/>
            </a:xfrm>
            <a:prstGeom prst="rect">
              <a:avLst/>
            </a:prstGeom>
          </p:spPr>
        </p:pic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3FD1542D-EFED-4BB6-A758-95F201AD839C}"/>
              </a:ext>
            </a:extLst>
          </p:cNvPr>
          <p:cNvGrpSpPr/>
          <p:nvPr/>
        </p:nvGrpSpPr>
        <p:grpSpPr>
          <a:xfrm>
            <a:off x="79970" y="4218113"/>
            <a:ext cx="6450921" cy="2237762"/>
            <a:chOff x="535112" y="1170180"/>
            <a:chExt cx="8927738" cy="3106762"/>
          </a:xfrm>
        </p:grpSpPr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697885D3-1E2E-438A-BD8D-C9053729BB57}"/>
                </a:ext>
              </a:extLst>
            </p:cNvPr>
            <p:cNvSpPr txBox="1"/>
            <p:nvPr/>
          </p:nvSpPr>
          <p:spPr>
            <a:xfrm>
              <a:off x="4500641" y="1338484"/>
              <a:ext cx="857250" cy="336496"/>
            </a:xfrm>
            <a:prstGeom prst="rect">
              <a:avLst/>
            </a:prstGeom>
            <a:noFill/>
          </p:spPr>
          <p:txBody>
            <a:bodyPr wrap="square" tIns="74295" bIns="74295" rtlCol="0">
              <a:spAutoFit/>
            </a:bodyPr>
            <a:lstStyle/>
            <a:p>
              <a:pPr defTabSz="742950"/>
              <a:r>
                <a:rPr lang="id-ID" sz="600" dirty="0">
                  <a:solidFill>
                    <a:prstClr val="white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SIMOP</a:t>
              </a:r>
            </a:p>
          </p:txBody>
        </p:sp>
        <p:sp>
          <p:nvSpPr>
            <p:cNvPr id="297" name="Rectangle 296">
              <a:extLst>
                <a:ext uri="{FF2B5EF4-FFF2-40B4-BE49-F238E27FC236}">
                  <a16:creationId xmlns:a16="http://schemas.microsoft.com/office/drawing/2014/main" id="{9946B6E6-2674-40B8-904E-808582C8009D}"/>
                </a:ext>
              </a:extLst>
            </p:cNvPr>
            <p:cNvSpPr/>
            <p:nvPr/>
          </p:nvSpPr>
          <p:spPr>
            <a:xfrm>
              <a:off x="535112" y="1170180"/>
              <a:ext cx="8915400" cy="30956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 cap="flat" cmpd="sng" algn="ctr">
              <a:solidFill>
                <a:schemeClr val="accent3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42950">
                <a:defRPr/>
              </a:pPr>
              <a:endParaRPr lang="id-ID" sz="600" kern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0A9AA202-2835-4878-B521-8FFADF43798E}"/>
                </a:ext>
              </a:extLst>
            </p:cNvPr>
            <p:cNvSpPr txBox="1"/>
            <p:nvPr/>
          </p:nvSpPr>
          <p:spPr>
            <a:xfrm>
              <a:off x="535112" y="1212285"/>
              <a:ext cx="2548731" cy="2563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42950" eaLnBrk="0" hangingPunct="0">
                <a:defRPr/>
              </a:pPr>
              <a:r>
                <a:rPr lang="id-ID" sz="600" b="1" kern="0" dirty="0">
                  <a:solidFill>
                    <a:sysClr val="window" lastClr="FFFFFF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INAPORTNET_VMS (Future)</a:t>
              </a:r>
            </a:p>
          </p:txBody>
        </p:sp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22B95122-4C81-48A3-809A-E26802A1C5FC}"/>
                </a:ext>
              </a:extLst>
            </p:cNvPr>
            <p:cNvSpPr/>
            <p:nvPr/>
          </p:nvSpPr>
          <p:spPr>
            <a:xfrm>
              <a:off x="547450" y="1552016"/>
              <a:ext cx="8915400" cy="2705827"/>
            </a:xfrm>
            <a:prstGeom prst="rect">
              <a:avLst/>
            </a:prstGeom>
            <a:noFill/>
            <a:ln w="19050" cap="flat" cmpd="sng" algn="ctr">
              <a:solidFill>
                <a:schemeClr val="accent3">
                  <a:lumMod val="75000"/>
                </a:schemeClr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  <p:txBody>
            <a:bodyPr rtlCol="0" anchor="ctr"/>
            <a:lstStyle/>
            <a:p>
              <a:pPr algn="ctr" defTabSz="742950">
                <a:defRPr/>
              </a:pPr>
              <a:endParaRPr lang="id-ID" sz="600" kern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31680C6D-3EC1-470E-9DE8-3074BF188A70}"/>
                </a:ext>
              </a:extLst>
            </p:cNvPr>
            <p:cNvGrpSpPr/>
            <p:nvPr/>
          </p:nvGrpSpPr>
          <p:grpSpPr>
            <a:xfrm>
              <a:off x="600893" y="1623777"/>
              <a:ext cx="748110" cy="934449"/>
              <a:chOff x="600893" y="1623777"/>
              <a:chExt cx="748110" cy="934449"/>
            </a:xfrm>
          </p:grpSpPr>
          <p:sp>
            <p:nvSpPr>
              <p:cNvPr id="409" name="Rectangle 408">
                <a:extLst>
                  <a:ext uri="{FF2B5EF4-FFF2-40B4-BE49-F238E27FC236}">
                    <a16:creationId xmlns:a16="http://schemas.microsoft.com/office/drawing/2014/main" id="{784DF0E3-E18C-4F4E-B266-76DCBFC31D4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0894" y="1623777"/>
                <a:ext cx="748109" cy="340615"/>
              </a:xfrm>
              <a:prstGeom prst="rect">
                <a:avLst/>
              </a:prstGeom>
              <a:solidFill>
                <a:srgbClr val="00B050"/>
              </a:solidFill>
              <a:ln w="19050" cap="flat" cmpd="sng" algn="ctr">
                <a:solidFill>
                  <a:srgbClr val="44546A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742950">
                  <a:defRPr/>
                </a:pPr>
                <a:endParaRPr lang="id-ID" sz="6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410" name="Rectangle 409">
                <a:extLst>
                  <a:ext uri="{FF2B5EF4-FFF2-40B4-BE49-F238E27FC236}">
                    <a16:creationId xmlns:a16="http://schemas.microsoft.com/office/drawing/2014/main" id="{59AAE111-ECC6-4DA4-AD9C-A56DC4CCE2B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0894" y="1962427"/>
                <a:ext cx="748109" cy="340615"/>
              </a:xfrm>
              <a:prstGeom prst="rect">
                <a:avLst/>
              </a:prstGeom>
              <a:solidFill>
                <a:srgbClr val="00B050"/>
              </a:solidFill>
              <a:ln w="19050" cap="flat" cmpd="sng" algn="ctr">
                <a:solidFill>
                  <a:srgbClr val="44546A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742950">
                  <a:defRPr/>
                </a:pPr>
                <a:endParaRPr lang="id-ID" sz="6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4142C8B1-EDA8-402A-A246-177F14161593}"/>
                  </a:ext>
                </a:extLst>
              </p:cNvPr>
              <p:cNvSpPr txBox="1"/>
              <p:nvPr/>
            </p:nvSpPr>
            <p:spPr>
              <a:xfrm>
                <a:off x="691788" y="1679174"/>
                <a:ext cx="549282" cy="256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742950" eaLnBrk="0" hangingPunct="0"/>
                <a:r>
                  <a:rPr lang="id-ID" sz="600" dirty="0">
                    <a:solidFill>
                      <a:prstClr val="white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Agen</a:t>
                </a:r>
              </a:p>
            </p:txBody>
          </p:sp>
          <p:sp>
            <p:nvSpPr>
              <p:cNvPr id="412" name="TextBox 411">
                <a:extLst>
                  <a:ext uri="{FF2B5EF4-FFF2-40B4-BE49-F238E27FC236}">
                    <a16:creationId xmlns:a16="http://schemas.microsoft.com/office/drawing/2014/main" id="{7A5D1BC1-9817-464D-80D2-539E6CAFFF48}"/>
                  </a:ext>
                </a:extLst>
              </p:cNvPr>
              <p:cNvSpPr txBox="1"/>
              <p:nvPr/>
            </p:nvSpPr>
            <p:spPr>
              <a:xfrm>
                <a:off x="600893" y="1917281"/>
                <a:ext cx="748109" cy="640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742950" eaLnBrk="0" hangingPunct="0"/>
                <a:r>
                  <a:rPr lang="id-ID" sz="600" dirty="0">
                    <a:solidFill>
                      <a:prstClr val="white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Warta Kedatangan Kapal</a:t>
                </a:r>
              </a:p>
            </p:txBody>
          </p:sp>
        </p:grp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6C02EA24-362A-4092-AC01-3CA0370A2283}"/>
                </a:ext>
              </a:extLst>
            </p:cNvPr>
            <p:cNvCxnSpPr/>
            <p:nvPr/>
          </p:nvCxnSpPr>
          <p:spPr>
            <a:xfrm>
              <a:off x="969787" y="2312650"/>
              <a:ext cx="0" cy="155824"/>
            </a:xfrm>
            <a:prstGeom prst="line">
              <a:avLst/>
            </a:prstGeom>
            <a:noFill/>
            <a:ln w="19050" cap="flat" cmpd="sng" algn="ctr">
              <a:solidFill>
                <a:srgbClr val="44546A">
                  <a:lumMod val="75000"/>
                </a:srgbClr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10185C7F-F319-4EF3-BE2B-8F901B80F542}"/>
                </a:ext>
              </a:extLst>
            </p:cNvPr>
            <p:cNvGrpSpPr/>
            <p:nvPr/>
          </p:nvGrpSpPr>
          <p:grpSpPr>
            <a:xfrm>
              <a:off x="1611827" y="3311689"/>
              <a:ext cx="748109" cy="679265"/>
              <a:chOff x="1611827" y="3311689"/>
              <a:chExt cx="748109" cy="679265"/>
            </a:xfrm>
          </p:grpSpPr>
          <p:sp>
            <p:nvSpPr>
              <p:cNvPr id="405" name="Rectangle 404">
                <a:extLst>
                  <a:ext uri="{FF2B5EF4-FFF2-40B4-BE49-F238E27FC236}">
                    <a16:creationId xmlns:a16="http://schemas.microsoft.com/office/drawing/2014/main" id="{E0F50AD5-B91E-4878-8B3B-3FF3F997D4D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11827" y="3311689"/>
                <a:ext cx="748109" cy="340615"/>
              </a:xfrm>
              <a:prstGeom prst="rect">
                <a:avLst/>
              </a:prstGeom>
              <a:solidFill>
                <a:srgbClr val="FFC000"/>
              </a:solidFill>
              <a:ln w="19050" cap="flat" cmpd="sng" algn="ctr">
                <a:solidFill>
                  <a:srgbClr val="44546A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742950">
                  <a:defRPr/>
                </a:pPr>
                <a:endParaRPr lang="id-ID" sz="6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406" name="Rectangle 405">
                <a:extLst>
                  <a:ext uri="{FF2B5EF4-FFF2-40B4-BE49-F238E27FC236}">
                    <a16:creationId xmlns:a16="http://schemas.microsoft.com/office/drawing/2014/main" id="{428BF644-7B82-4FAA-90B4-009301DB123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11827" y="3650339"/>
                <a:ext cx="748109" cy="340615"/>
              </a:xfrm>
              <a:prstGeom prst="rect">
                <a:avLst/>
              </a:prstGeom>
              <a:solidFill>
                <a:srgbClr val="FFC000"/>
              </a:solidFill>
              <a:ln w="19050" cap="flat" cmpd="sng" algn="ctr">
                <a:solidFill>
                  <a:srgbClr val="44546A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742950">
                  <a:defRPr/>
                </a:pPr>
                <a:endParaRPr lang="id-ID" sz="6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407" name="TextBox 406">
                <a:extLst>
                  <a:ext uri="{FF2B5EF4-FFF2-40B4-BE49-F238E27FC236}">
                    <a16:creationId xmlns:a16="http://schemas.microsoft.com/office/drawing/2014/main" id="{DDF609B8-468E-49D2-82AD-D5FCD832F95F}"/>
                  </a:ext>
                </a:extLst>
              </p:cNvPr>
              <p:cNvSpPr txBox="1"/>
              <p:nvPr/>
            </p:nvSpPr>
            <p:spPr>
              <a:xfrm>
                <a:off x="1694377" y="3365783"/>
                <a:ext cx="665559" cy="256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742950" eaLnBrk="0" hangingPunct="0">
                  <a:defRPr/>
                </a:pPr>
                <a:r>
                  <a:rPr lang="id-ID" sz="600" kern="0" dirty="0">
                    <a:solidFill>
                      <a:srgbClr val="5B9BD5">
                        <a:lumMod val="50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Rendal</a:t>
                </a:r>
              </a:p>
            </p:txBody>
          </p:sp>
          <p:sp>
            <p:nvSpPr>
              <p:cNvPr id="408" name="TextBox 407">
                <a:extLst>
                  <a:ext uri="{FF2B5EF4-FFF2-40B4-BE49-F238E27FC236}">
                    <a16:creationId xmlns:a16="http://schemas.microsoft.com/office/drawing/2014/main" id="{8E979EDF-C47D-4176-AF2B-E5BD5B2E1170}"/>
                  </a:ext>
                </a:extLst>
              </p:cNvPr>
              <p:cNvSpPr txBox="1"/>
              <p:nvPr/>
            </p:nvSpPr>
            <p:spPr>
              <a:xfrm>
                <a:off x="1638909" y="3708115"/>
                <a:ext cx="692649" cy="256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742950" eaLnBrk="0" hangingPunct="0">
                  <a:defRPr/>
                </a:pPr>
                <a:r>
                  <a:rPr lang="id-ID" sz="600" kern="0" dirty="0">
                    <a:solidFill>
                      <a:srgbClr val="5B9BD5">
                        <a:lumMod val="50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RPKOP</a:t>
                </a:r>
              </a:p>
            </p:txBody>
          </p:sp>
        </p:grp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C31E113B-B36B-46DC-9FD2-B7E836A2BE26}"/>
                </a:ext>
              </a:extLst>
            </p:cNvPr>
            <p:cNvCxnSpPr>
              <a:cxnSpLocks/>
            </p:cNvCxnSpPr>
            <p:nvPr/>
          </p:nvCxnSpPr>
          <p:spPr>
            <a:xfrm>
              <a:off x="2359937" y="3650339"/>
              <a:ext cx="245070" cy="0"/>
            </a:xfrm>
            <a:prstGeom prst="line">
              <a:avLst/>
            </a:prstGeom>
            <a:noFill/>
            <a:ln w="19050" cap="flat" cmpd="sng" algn="ctr">
              <a:solidFill>
                <a:srgbClr val="44546A">
                  <a:lumMod val="75000"/>
                </a:srgbClr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8F8F51CB-B626-4116-B4F2-ACCDB03F7364}"/>
                </a:ext>
              </a:extLst>
            </p:cNvPr>
            <p:cNvGrpSpPr/>
            <p:nvPr/>
          </p:nvGrpSpPr>
          <p:grpSpPr>
            <a:xfrm>
              <a:off x="2605007" y="3309804"/>
              <a:ext cx="748109" cy="679264"/>
              <a:chOff x="2605007" y="3309804"/>
              <a:chExt cx="748109" cy="679264"/>
            </a:xfrm>
          </p:grpSpPr>
          <p:sp>
            <p:nvSpPr>
              <p:cNvPr id="401" name="Rectangle 400">
                <a:extLst>
                  <a:ext uri="{FF2B5EF4-FFF2-40B4-BE49-F238E27FC236}">
                    <a16:creationId xmlns:a16="http://schemas.microsoft.com/office/drawing/2014/main" id="{CC073B18-6818-4F48-BEA1-048595C910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605007" y="3309804"/>
                <a:ext cx="748109" cy="340615"/>
              </a:xfrm>
              <a:prstGeom prst="rect">
                <a:avLst/>
              </a:prstGeom>
              <a:solidFill>
                <a:srgbClr val="FFC000"/>
              </a:solidFill>
              <a:ln w="19050" cap="flat" cmpd="sng" algn="ctr">
                <a:solidFill>
                  <a:srgbClr val="44546A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742950">
                  <a:defRPr/>
                </a:pPr>
                <a:endParaRPr lang="id-ID" sz="6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BBCD6BFE-6C6D-4216-9317-15FBE1F0A48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605007" y="3648453"/>
                <a:ext cx="748109" cy="340615"/>
              </a:xfrm>
              <a:prstGeom prst="rect">
                <a:avLst/>
              </a:prstGeom>
              <a:solidFill>
                <a:srgbClr val="FFC000"/>
              </a:solidFill>
              <a:ln w="19050" cap="flat" cmpd="sng" algn="ctr">
                <a:solidFill>
                  <a:srgbClr val="44546A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742950">
                  <a:defRPr/>
                </a:pPr>
                <a:endParaRPr lang="id-ID" sz="6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403" name="TextBox 402">
                <a:extLst>
                  <a:ext uri="{FF2B5EF4-FFF2-40B4-BE49-F238E27FC236}">
                    <a16:creationId xmlns:a16="http://schemas.microsoft.com/office/drawing/2014/main" id="{D5E5B95A-6EC2-4B90-AC3A-E3834DB9D45A}"/>
                  </a:ext>
                </a:extLst>
              </p:cNvPr>
              <p:cNvSpPr txBox="1"/>
              <p:nvPr/>
            </p:nvSpPr>
            <p:spPr>
              <a:xfrm>
                <a:off x="2733994" y="3363898"/>
                <a:ext cx="530337" cy="256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742950" eaLnBrk="0" hangingPunct="0">
                  <a:defRPr/>
                </a:pPr>
                <a:r>
                  <a:rPr lang="id-ID" sz="600" kern="0" dirty="0">
                    <a:solidFill>
                      <a:srgbClr val="5B9BD5">
                        <a:lumMod val="50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Agen</a:t>
                </a:r>
              </a:p>
            </p:txBody>
          </p:sp>
          <p:sp>
            <p:nvSpPr>
              <p:cNvPr id="404" name="TextBox 403">
                <a:extLst>
                  <a:ext uri="{FF2B5EF4-FFF2-40B4-BE49-F238E27FC236}">
                    <a16:creationId xmlns:a16="http://schemas.microsoft.com/office/drawing/2014/main" id="{4B72B010-CE11-42F7-972F-9D5283690EC0}"/>
                  </a:ext>
                </a:extLst>
              </p:cNvPr>
              <p:cNvSpPr txBox="1"/>
              <p:nvPr/>
            </p:nvSpPr>
            <p:spPr>
              <a:xfrm>
                <a:off x="2619296" y="3702545"/>
                <a:ext cx="692649" cy="256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742950" eaLnBrk="0" hangingPunct="0">
                  <a:defRPr/>
                </a:pPr>
                <a:r>
                  <a:rPr lang="id-ID" sz="600" kern="0" dirty="0">
                    <a:solidFill>
                      <a:srgbClr val="5B9BD5">
                        <a:lumMod val="50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PPKB</a:t>
                </a:r>
              </a:p>
            </p:txBody>
          </p:sp>
        </p:grp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D6040E18-5DF5-4E42-BE9A-EE612441FF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3116" y="3640818"/>
              <a:ext cx="249586" cy="7635"/>
            </a:xfrm>
            <a:prstGeom prst="line">
              <a:avLst/>
            </a:prstGeom>
            <a:noFill/>
            <a:ln w="19050" cap="flat" cmpd="sng" algn="ctr">
              <a:solidFill>
                <a:srgbClr val="44546A">
                  <a:lumMod val="75000"/>
                </a:srgbClr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9CDB23B4-71D8-44FB-BBFD-1E29488C22E0}"/>
                </a:ext>
              </a:extLst>
            </p:cNvPr>
            <p:cNvGrpSpPr/>
            <p:nvPr/>
          </p:nvGrpSpPr>
          <p:grpSpPr>
            <a:xfrm>
              <a:off x="3534598" y="3304634"/>
              <a:ext cx="866130" cy="679264"/>
              <a:chOff x="3534598" y="3304634"/>
              <a:chExt cx="866130" cy="679264"/>
            </a:xfrm>
          </p:grpSpPr>
          <p:sp>
            <p:nvSpPr>
              <p:cNvPr id="397" name="Rectangle 396">
                <a:extLst>
                  <a:ext uri="{FF2B5EF4-FFF2-40B4-BE49-F238E27FC236}">
                    <a16:creationId xmlns:a16="http://schemas.microsoft.com/office/drawing/2014/main" id="{D31FC502-B18C-4873-A2B7-C8CD1452E40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602702" y="3304634"/>
                <a:ext cx="748109" cy="340615"/>
              </a:xfrm>
              <a:prstGeom prst="rect">
                <a:avLst/>
              </a:prstGeom>
              <a:solidFill>
                <a:srgbClr val="5B9BD5"/>
              </a:solidFill>
              <a:ln w="19050" cap="flat" cmpd="sng" algn="ctr">
                <a:solidFill>
                  <a:srgbClr val="44546A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742950">
                  <a:defRPr/>
                </a:pPr>
                <a:endParaRPr lang="id-ID" sz="6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98" name="Rectangle 397">
                <a:extLst>
                  <a:ext uri="{FF2B5EF4-FFF2-40B4-BE49-F238E27FC236}">
                    <a16:creationId xmlns:a16="http://schemas.microsoft.com/office/drawing/2014/main" id="{015493B7-1F30-460B-A338-8DB6C094AD9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602702" y="3643283"/>
                <a:ext cx="748109" cy="340615"/>
              </a:xfrm>
              <a:prstGeom prst="rect">
                <a:avLst/>
              </a:prstGeom>
              <a:solidFill>
                <a:srgbClr val="5B9BD5"/>
              </a:solidFill>
              <a:ln w="19050" cap="flat" cmpd="sng" algn="ctr">
                <a:solidFill>
                  <a:srgbClr val="44546A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742950">
                  <a:defRPr/>
                </a:pPr>
                <a:endParaRPr lang="id-ID" sz="6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99" name="TextBox 398">
                <a:extLst>
                  <a:ext uri="{FF2B5EF4-FFF2-40B4-BE49-F238E27FC236}">
                    <a16:creationId xmlns:a16="http://schemas.microsoft.com/office/drawing/2014/main" id="{6F7E72EA-F7E6-4B44-9C96-4CB4814AC2F3}"/>
                  </a:ext>
                </a:extLst>
              </p:cNvPr>
              <p:cNvSpPr txBox="1"/>
              <p:nvPr/>
            </p:nvSpPr>
            <p:spPr>
              <a:xfrm>
                <a:off x="3731686" y="3358728"/>
                <a:ext cx="585530" cy="256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742950" eaLnBrk="0" hangingPunct="0"/>
                <a:r>
                  <a:rPr lang="id-ID" sz="600" dirty="0">
                    <a:solidFill>
                      <a:prstClr val="white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Kasir</a:t>
                </a:r>
              </a:p>
            </p:txBody>
          </p:sp>
          <p:sp>
            <p:nvSpPr>
              <p:cNvPr id="400" name="TextBox 399">
                <a:extLst>
                  <a:ext uri="{FF2B5EF4-FFF2-40B4-BE49-F238E27FC236}">
                    <a16:creationId xmlns:a16="http://schemas.microsoft.com/office/drawing/2014/main" id="{FDF26B79-CDB1-471E-B186-2E83B291672F}"/>
                  </a:ext>
                </a:extLst>
              </p:cNvPr>
              <p:cNvSpPr txBox="1"/>
              <p:nvPr/>
            </p:nvSpPr>
            <p:spPr>
              <a:xfrm>
                <a:off x="3534598" y="3697374"/>
                <a:ext cx="866130" cy="256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742950" eaLnBrk="0" hangingPunct="0"/>
                <a:r>
                  <a:rPr lang="id-ID" sz="600" dirty="0">
                    <a:solidFill>
                      <a:prstClr val="white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CMS/UPER</a:t>
                </a:r>
              </a:p>
            </p:txBody>
          </p:sp>
        </p:grp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8490D4E2-148C-4AE9-BB77-40D69D4A4407}"/>
                </a:ext>
              </a:extLst>
            </p:cNvPr>
            <p:cNvCxnSpPr>
              <a:cxnSpLocks/>
            </p:cNvCxnSpPr>
            <p:nvPr/>
          </p:nvCxnSpPr>
          <p:spPr>
            <a:xfrm>
              <a:off x="4350811" y="3643283"/>
              <a:ext cx="255776" cy="0"/>
            </a:xfrm>
            <a:prstGeom prst="line">
              <a:avLst/>
            </a:prstGeom>
            <a:noFill/>
            <a:ln w="19050" cap="flat" cmpd="sng" algn="ctr">
              <a:solidFill>
                <a:srgbClr val="44546A">
                  <a:lumMod val="75000"/>
                </a:srgbClr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02255F2E-F182-472C-B6B0-5CFDD1491AE1}"/>
                </a:ext>
              </a:extLst>
            </p:cNvPr>
            <p:cNvGrpSpPr/>
            <p:nvPr/>
          </p:nvGrpSpPr>
          <p:grpSpPr>
            <a:xfrm>
              <a:off x="4606587" y="3309804"/>
              <a:ext cx="748109" cy="692145"/>
              <a:chOff x="4606587" y="3309804"/>
              <a:chExt cx="748109" cy="692145"/>
            </a:xfrm>
          </p:grpSpPr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B88E218A-78E0-42D7-9E1F-0E540514F48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06587" y="3309804"/>
                <a:ext cx="748109" cy="340615"/>
              </a:xfrm>
              <a:prstGeom prst="rect">
                <a:avLst/>
              </a:prstGeom>
              <a:solidFill>
                <a:srgbClr val="5B9BD5"/>
              </a:solidFill>
              <a:ln w="19050" cap="flat" cmpd="sng" algn="ctr">
                <a:solidFill>
                  <a:srgbClr val="44546A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742950">
                  <a:defRPr/>
                </a:pPr>
                <a:endParaRPr lang="id-ID" sz="6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D381EDDB-8BFF-43B8-8592-D6A49EE5646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06587" y="3648453"/>
                <a:ext cx="748109" cy="340615"/>
              </a:xfrm>
              <a:prstGeom prst="rect">
                <a:avLst/>
              </a:prstGeom>
              <a:solidFill>
                <a:srgbClr val="5B9BD5"/>
              </a:solidFill>
              <a:ln w="19050" cap="flat" cmpd="sng" algn="ctr">
                <a:solidFill>
                  <a:srgbClr val="44546A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742950">
                  <a:defRPr/>
                </a:pPr>
                <a:endParaRPr lang="id-ID" sz="6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95" name="TextBox 394">
                <a:extLst>
                  <a:ext uri="{FF2B5EF4-FFF2-40B4-BE49-F238E27FC236}">
                    <a16:creationId xmlns:a16="http://schemas.microsoft.com/office/drawing/2014/main" id="{92158F66-9597-42E7-BE3E-7FA416CE9DAA}"/>
                  </a:ext>
                </a:extLst>
              </p:cNvPr>
              <p:cNvSpPr txBox="1"/>
              <p:nvPr/>
            </p:nvSpPr>
            <p:spPr>
              <a:xfrm>
                <a:off x="4735572" y="3363898"/>
                <a:ext cx="507895" cy="384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742950" eaLnBrk="0" hangingPunct="0"/>
                <a:r>
                  <a:rPr lang="id-ID" sz="600" dirty="0">
                    <a:solidFill>
                      <a:prstClr val="white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PPSA</a:t>
                </a:r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78F6E96B-CA8C-43D8-8942-8295A9270574}"/>
                  </a:ext>
                </a:extLst>
              </p:cNvPr>
              <p:cNvSpPr txBox="1"/>
              <p:nvPr/>
            </p:nvSpPr>
            <p:spPr>
              <a:xfrm>
                <a:off x="4632230" y="3617382"/>
                <a:ext cx="689982" cy="384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742950" eaLnBrk="0" hangingPunct="0"/>
                <a:r>
                  <a:rPr lang="id-ID" sz="600" dirty="0">
                    <a:solidFill>
                      <a:prstClr val="white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PPKB-D</a:t>
                </a:r>
              </a:p>
              <a:p>
                <a:pPr algn="ctr" defTabSz="742950" eaLnBrk="0" hangingPunct="0"/>
                <a:r>
                  <a:rPr lang="id-ID" sz="600" dirty="0">
                    <a:solidFill>
                      <a:prstClr val="white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SPK</a:t>
                </a:r>
              </a:p>
            </p:txBody>
          </p:sp>
        </p:grpSp>
        <p:grpSp>
          <p:nvGrpSpPr>
            <p:cNvPr id="309" name="Group 308">
              <a:extLst>
                <a:ext uri="{FF2B5EF4-FFF2-40B4-BE49-F238E27FC236}">
                  <a16:creationId xmlns:a16="http://schemas.microsoft.com/office/drawing/2014/main" id="{94EC58B6-83C4-4DA0-8570-FC30932EE467}"/>
                </a:ext>
              </a:extLst>
            </p:cNvPr>
            <p:cNvGrpSpPr/>
            <p:nvPr/>
          </p:nvGrpSpPr>
          <p:grpSpPr>
            <a:xfrm>
              <a:off x="5578167" y="3309804"/>
              <a:ext cx="778629" cy="870700"/>
              <a:chOff x="5578167" y="3309804"/>
              <a:chExt cx="778629" cy="870700"/>
            </a:xfrm>
          </p:grpSpPr>
          <p:sp>
            <p:nvSpPr>
              <p:cNvPr id="389" name="Rectangle 388">
                <a:extLst>
                  <a:ext uri="{FF2B5EF4-FFF2-40B4-BE49-F238E27FC236}">
                    <a16:creationId xmlns:a16="http://schemas.microsoft.com/office/drawing/2014/main" id="{2690B800-8DC4-46AC-AE69-B3FF86F0B3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598996" y="3309804"/>
                <a:ext cx="748109" cy="340615"/>
              </a:xfrm>
              <a:prstGeom prst="rect">
                <a:avLst/>
              </a:prstGeom>
              <a:solidFill>
                <a:srgbClr val="5B9BD5"/>
              </a:solidFill>
              <a:ln w="19050" cap="flat" cmpd="sng" algn="ctr">
                <a:solidFill>
                  <a:srgbClr val="44546A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742950">
                  <a:defRPr/>
                </a:pPr>
                <a:endParaRPr lang="id-ID" sz="6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90" name="Rectangle 389">
                <a:extLst>
                  <a:ext uri="{FF2B5EF4-FFF2-40B4-BE49-F238E27FC236}">
                    <a16:creationId xmlns:a16="http://schemas.microsoft.com/office/drawing/2014/main" id="{FC7D20A1-8B37-4971-8908-1758B167717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598996" y="3648453"/>
                <a:ext cx="748109" cy="340615"/>
              </a:xfrm>
              <a:prstGeom prst="rect">
                <a:avLst/>
              </a:prstGeom>
              <a:solidFill>
                <a:srgbClr val="5B9BD5"/>
              </a:solidFill>
              <a:ln w="19050" cap="flat" cmpd="sng" algn="ctr">
                <a:solidFill>
                  <a:srgbClr val="44546A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742950">
                  <a:defRPr/>
                </a:pPr>
                <a:endParaRPr lang="id-ID" sz="6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426A01CE-2A2C-4F92-A74C-960C60F611D3}"/>
                  </a:ext>
                </a:extLst>
              </p:cNvPr>
              <p:cNvSpPr txBox="1"/>
              <p:nvPr/>
            </p:nvSpPr>
            <p:spPr>
              <a:xfrm>
                <a:off x="5578167" y="3353754"/>
                <a:ext cx="778629" cy="384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742950" eaLnBrk="0" hangingPunct="0"/>
                <a:r>
                  <a:rPr lang="id-ID" sz="600" i="1" dirty="0">
                    <a:solidFill>
                      <a:prstClr val="white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By System</a:t>
                </a:r>
              </a:p>
            </p:txBody>
          </p:sp>
          <p:sp>
            <p:nvSpPr>
              <p:cNvPr id="392" name="TextBox 391">
                <a:extLst>
                  <a:ext uri="{FF2B5EF4-FFF2-40B4-BE49-F238E27FC236}">
                    <a16:creationId xmlns:a16="http://schemas.microsoft.com/office/drawing/2014/main" id="{947375B4-F8C0-4340-9AEA-56B0C37A5CDD}"/>
                  </a:ext>
                </a:extLst>
              </p:cNvPr>
              <p:cNvSpPr txBox="1"/>
              <p:nvPr/>
            </p:nvSpPr>
            <p:spPr>
              <a:xfrm>
                <a:off x="5624376" y="3667748"/>
                <a:ext cx="695744" cy="512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742950" eaLnBrk="0" hangingPunct="0"/>
                <a:r>
                  <a:rPr lang="id-ID" sz="600" dirty="0">
                    <a:solidFill>
                      <a:prstClr val="white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Auto</a:t>
                </a:r>
                <a:r>
                  <a:rPr lang="en-US" sz="600" dirty="0">
                    <a:solidFill>
                      <a:prstClr val="white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en-US" sz="600" dirty="0" err="1">
                    <a:solidFill>
                      <a:prstClr val="white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sen</a:t>
                </a:r>
                <a:r>
                  <a:rPr lang="id-ID" sz="600" dirty="0">
                    <a:solidFill>
                      <a:prstClr val="white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</a:t>
                </a:r>
                <a:r>
                  <a:rPr lang="en-US" sz="600" dirty="0">
                    <a:solidFill>
                      <a:prstClr val="white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id-ID" sz="600" dirty="0">
                    <a:solidFill>
                      <a:prstClr val="white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SPK</a:t>
                </a:r>
              </a:p>
            </p:txBody>
          </p:sp>
        </p:grp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BEB35794-053C-4D4A-9069-A4457EC6EB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3117" y="3658061"/>
              <a:ext cx="253970" cy="1"/>
            </a:xfrm>
            <a:prstGeom prst="line">
              <a:avLst/>
            </a:prstGeom>
            <a:noFill/>
            <a:ln w="19050" cap="flat" cmpd="sng" algn="ctr">
              <a:solidFill>
                <a:srgbClr val="44546A">
                  <a:lumMod val="75000"/>
                </a:srgbClr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2F934C55-EFAE-46E8-AE89-A030C8AC1F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65196" y="3658061"/>
              <a:ext cx="244425" cy="1"/>
            </a:xfrm>
            <a:prstGeom prst="line">
              <a:avLst/>
            </a:prstGeom>
            <a:noFill/>
            <a:ln w="19050" cap="flat" cmpd="sng" algn="ctr">
              <a:solidFill>
                <a:srgbClr val="44546A">
                  <a:lumMod val="75000"/>
                </a:srgbClr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333F7EC7-9C69-4BB4-8082-F2A511A47D08}"/>
                </a:ext>
              </a:extLst>
            </p:cNvPr>
            <p:cNvGrpSpPr/>
            <p:nvPr/>
          </p:nvGrpSpPr>
          <p:grpSpPr>
            <a:xfrm>
              <a:off x="7472351" y="3319412"/>
              <a:ext cx="1028031" cy="679264"/>
              <a:chOff x="7472351" y="3319412"/>
              <a:chExt cx="1028031" cy="679264"/>
            </a:xfrm>
          </p:grpSpPr>
          <p:sp>
            <p:nvSpPr>
              <p:cNvPr id="385" name="Rectangle 384">
                <a:extLst>
                  <a:ext uri="{FF2B5EF4-FFF2-40B4-BE49-F238E27FC236}">
                    <a16:creationId xmlns:a16="http://schemas.microsoft.com/office/drawing/2014/main" id="{E30A2FE0-3DF2-4864-B4B1-6462FA027FB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617087" y="3319412"/>
                <a:ext cx="748109" cy="340615"/>
              </a:xfrm>
              <a:prstGeom prst="rect">
                <a:avLst/>
              </a:prstGeom>
              <a:solidFill>
                <a:srgbClr val="5B9BD5"/>
              </a:solidFill>
              <a:ln w="19050" cap="flat" cmpd="sng" algn="ctr">
                <a:solidFill>
                  <a:srgbClr val="44546A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742950">
                  <a:defRPr/>
                </a:pPr>
                <a:endParaRPr lang="id-ID" sz="6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86" name="Rectangle 385">
                <a:extLst>
                  <a:ext uri="{FF2B5EF4-FFF2-40B4-BE49-F238E27FC236}">
                    <a16:creationId xmlns:a16="http://schemas.microsoft.com/office/drawing/2014/main" id="{435B5786-7E26-4B90-9793-3C5FB0E5BD2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617087" y="3658061"/>
                <a:ext cx="748109" cy="340615"/>
              </a:xfrm>
              <a:prstGeom prst="rect">
                <a:avLst/>
              </a:prstGeom>
              <a:solidFill>
                <a:srgbClr val="5B9BD5"/>
              </a:solidFill>
              <a:ln w="19050" cap="flat" cmpd="sng" algn="ctr">
                <a:solidFill>
                  <a:srgbClr val="44546A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742950">
                  <a:defRPr/>
                </a:pPr>
                <a:endParaRPr lang="id-ID" sz="6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87" name="TextBox 386">
                <a:extLst>
                  <a:ext uri="{FF2B5EF4-FFF2-40B4-BE49-F238E27FC236}">
                    <a16:creationId xmlns:a16="http://schemas.microsoft.com/office/drawing/2014/main" id="{94FFDA82-FE21-4DEF-9DEB-48FAFE0EE55D}"/>
                  </a:ext>
                </a:extLst>
              </p:cNvPr>
              <p:cNvSpPr txBox="1"/>
              <p:nvPr/>
            </p:nvSpPr>
            <p:spPr>
              <a:xfrm>
                <a:off x="7695508" y="3373506"/>
                <a:ext cx="606283" cy="256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742950" eaLnBrk="0" hangingPunct="0"/>
                <a:r>
                  <a:rPr lang="id-ID" sz="600" dirty="0">
                    <a:solidFill>
                      <a:prstClr val="white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Billing</a:t>
                </a:r>
              </a:p>
            </p:txBody>
          </p:sp>
          <p:sp>
            <p:nvSpPr>
              <p:cNvPr id="388" name="TextBox 387">
                <a:extLst>
                  <a:ext uri="{FF2B5EF4-FFF2-40B4-BE49-F238E27FC236}">
                    <a16:creationId xmlns:a16="http://schemas.microsoft.com/office/drawing/2014/main" id="{0E85816D-91F7-4F49-B0A9-D8E96DD115B6}"/>
                  </a:ext>
                </a:extLst>
              </p:cNvPr>
              <p:cNvSpPr txBox="1"/>
              <p:nvPr/>
            </p:nvSpPr>
            <p:spPr>
              <a:xfrm>
                <a:off x="7472351" y="3706865"/>
                <a:ext cx="1028031" cy="256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742950" eaLnBrk="0" hangingPunct="0"/>
                <a:r>
                  <a:rPr lang="id-ID" sz="600" dirty="0">
                    <a:solidFill>
                      <a:prstClr val="white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DTJK, DPJK</a:t>
                </a:r>
              </a:p>
            </p:txBody>
          </p:sp>
        </p:grpSp>
        <p:grpSp>
          <p:nvGrpSpPr>
            <p:cNvPr id="313" name="Group 312">
              <a:extLst>
                <a:ext uri="{FF2B5EF4-FFF2-40B4-BE49-F238E27FC236}">
                  <a16:creationId xmlns:a16="http://schemas.microsoft.com/office/drawing/2014/main" id="{6A9E8837-4D14-41A2-884B-BAD8B5537066}"/>
                </a:ext>
              </a:extLst>
            </p:cNvPr>
            <p:cNvGrpSpPr/>
            <p:nvPr/>
          </p:nvGrpSpPr>
          <p:grpSpPr>
            <a:xfrm>
              <a:off x="8545255" y="3319412"/>
              <a:ext cx="904802" cy="679264"/>
              <a:chOff x="8545255" y="3319412"/>
              <a:chExt cx="904802" cy="679264"/>
            </a:xfrm>
          </p:grpSpPr>
          <p:sp>
            <p:nvSpPr>
              <p:cNvPr id="381" name="Rectangle 380">
                <a:extLst>
                  <a:ext uri="{FF2B5EF4-FFF2-40B4-BE49-F238E27FC236}">
                    <a16:creationId xmlns:a16="http://schemas.microsoft.com/office/drawing/2014/main" id="{4BBBCEA6-82AC-444B-AB16-2D1F990B43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609621" y="3319412"/>
                <a:ext cx="748109" cy="340615"/>
              </a:xfrm>
              <a:prstGeom prst="rect">
                <a:avLst/>
              </a:prstGeom>
              <a:solidFill>
                <a:srgbClr val="5B9BD5"/>
              </a:solidFill>
              <a:ln w="19050" cap="flat" cmpd="sng" algn="ctr">
                <a:solidFill>
                  <a:srgbClr val="44546A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742950">
                  <a:defRPr/>
                </a:pPr>
                <a:endParaRPr lang="id-ID" sz="6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82" name="Rectangle 381">
                <a:extLst>
                  <a:ext uri="{FF2B5EF4-FFF2-40B4-BE49-F238E27FC236}">
                    <a16:creationId xmlns:a16="http://schemas.microsoft.com/office/drawing/2014/main" id="{620C5B11-E933-41D7-A655-71CE7AD5C59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609621" y="3658061"/>
                <a:ext cx="748109" cy="340615"/>
              </a:xfrm>
              <a:prstGeom prst="rect">
                <a:avLst/>
              </a:prstGeom>
              <a:solidFill>
                <a:srgbClr val="5B9BD5"/>
              </a:solidFill>
              <a:ln w="19050" cap="flat" cmpd="sng" algn="ctr">
                <a:solidFill>
                  <a:srgbClr val="44546A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742950">
                  <a:defRPr/>
                </a:pPr>
                <a:endParaRPr lang="id-ID" sz="6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83" name="TextBox 382">
                <a:extLst>
                  <a:ext uri="{FF2B5EF4-FFF2-40B4-BE49-F238E27FC236}">
                    <a16:creationId xmlns:a16="http://schemas.microsoft.com/office/drawing/2014/main" id="{AC4E1F28-0082-4B76-BB2D-56A8A2C1671C}"/>
                  </a:ext>
                </a:extLst>
              </p:cNvPr>
              <p:cNvSpPr txBox="1"/>
              <p:nvPr/>
            </p:nvSpPr>
            <p:spPr>
              <a:xfrm>
                <a:off x="8545255" y="3373506"/>
                <a:ext cx="858910" cy="256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742950" eaLnBrk="0" hangingPunct="0"/>
                <a:r>
                  <a:rPr lang="id-ID" sz="600" dirty="0">
                    <a:solidFill>
                      <a:prstClr val="white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Billing</a:t>
                </a:r>
              </a:p>
            </p:txBody>
          </p:sp>
          <p:sp>
            <p:nvSpPr>
              <p:cNvPr id="384" name="TextBox 383">
                <a:extLst>
                  <a:ext uri="{FF2B5EF4-FFF2-40B4-BE49-F238E27FC236}">
                    <a16:creationId xmlns:a16="http://schemas.microsoft.com/office/drawing/2014/main" id="{FFC08121-F964-4532-B38F-8E6788B10E8E}"/>
                  </a:ext>
                </a:extLst>
              </p:cNvPr>
              <p:cNvSpPr txBox="1"/>
              <p:nvPr/>
            </p:nvSpPr>
            <p:spPr>
              <a:xfrm>
                <a:off x="8583927" y="3709147"/>
                <a:ext cx="866130" cy="256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742950" eaLnBrk="0" hangingPunct="0"/>
                <a:r>
                  <a:rPr lang="id-ID" sz="600" dirty="0">
                    <a:solidFill>
                      <a:prstClr val="white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Nota</a:t>
                </a:r>
              </a:p>
            </p:txBody>
          </p:sp>
        </p:grpSp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89D10B20-5694-4629-A061-5ACBCB48CD72}"/>
                </a:ext>
              </a:extLst>
            </p:cNvPr>
            <p:cNvGrpSpPr/>
            <p:nvPr/>
          </p:nvGrpSpPr>
          <p:grpSpPr>
            <a:xfrm>
              <a:off x="544075" y="2468474"/>
              <a:ext cx="861746" cy="679264"/>
              <a:chOff x="544075" y="2468474"/>
              <a:chExt cx="861746" cy="679264"/>
            </a:xfrm>
          </p:grpSpPr>
          <p:sp>
            <p:nvSpPr>
              <p:cNvPr id="377" name="Rectangle 376">
                <a:extLst>
                  <a:ext uri="{FF2B5EF4-FFF2-40B4-BE49-F238E27FC236}">
                    <a16:creationId xmlns:a16="http://schemas.microsoft.com/office/drawing/2014/main" id="{0A17D096-8ED0-48EA-B7B2-5E5AF964A1C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0894" y="2468474"/>
                <a:ext cx="748109" cy="340615"/>
              </a:xfrm>
              <a:prstGeom prst="rect">
                <a:avLst/>
              </a:prstGeom>
              <a:solidFill>
                <a:srgbClr val="00B050"/>
              </a:solidFill>
              <a:ln w="19050" cap="flat" cmpd="sng" algn="ctr">
                <a:solidFill>
                  <a:srgbClr val="44546A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742950">
                  <a:defRPr/>
                </a:pPr>
                <a:endParaRPr lang="id-ID" sz="6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78" name="Rectangle 377">
                <a:extLst>
                  <a:ext uri="{FF2B5EF4-FFF2-40B4-BE49-F238E27FC236}">
                    <a16:creationId xmlns:a16="http://schemas.microsoft.com/office/drawing/2014/main" id="{9F1F5D7A-2412-4A87-91DC-815C91FDF46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0894" y="2807123"/>
                <a:ext cx="748109" cy="340615"/>
              </a:xfrm>
              <a:prstGeom prst="rect">
                <a:avLst/>
              </a:prstGeom>
              <a:solidFill>
                <a:srgbClr val="00B050"/>
              </a:solidFill>
              <a:ln w="19050" cap="flat" cmpd="sng" algn="ctr">
                <a:solidFill>
                  <a:srgbClr val="44546A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742950">
                  <a:defRPr/>
                </a:pPr>
                <a:endParaRPr lang="id-ID" sz="6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79" name="TextBox 378">
                <a:extLst>
                  <a:ext uri="{FF2B5EF4-FFF2-40B4-BE49-F238E27FC236}">
                    <a16:creationId xmlns:a16="http://schemas.microsoft.com/office/drawing/2014/main" id="{246B9BA7-A0DE-4AEA-ADAF-77F5B51586A6}"/>
                  </a:ext>
                </a:extLst>
              </p:cNvPr>
              <p:cNvSpPr txBox="1"/>
              <p:nvPr/>
            </p:nvSpPr>
            <p:spPr>
              <a:xfrm>
                <a:off x="710106" y="2525439"/>
                <a:ext cx="542720" cy="256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742950" eaLnBrk="0" hangingPunct="0"/>
                <a:r>
                  <a:rPr lang="id-ID" sz="600" dirty="0">
                    <a:solidFill>
                      <a:prstClr val="white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Agen</a:t>
                </a:r>
              </a:p>
            </p:txBody>
          </p:sp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09C1D1FE-DD9D-42CF-80D4-9C5E309DA758}"/>
                  </a:ext>
                </a:extLst>
              </p:cNvPr>
              <p:cNvSpPr txBox="1"/>
              <p:nvPr/>
            </p:nvSpPr>
            <p:spPr>
              <a:xfrm>
                <a:off x="544075" y="2866054"/>
                <a:ext cx="861746" cy="256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742950" eaLnBrk="0" hangingPunct="0"/>
                <a:r>
                  <a:rPr lang="id-ID" sz="600" dirty="0">
                    <a:solidFill>
                      <a:prstClr val="white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PKK</a:t>
                </a:r>
              </a:p>
            </p:txBody>
          </p:sp>
        </p:grp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A6C1A8FA-0224-4DF4-B976-3B1FF2960D01}"/>
                </a:ext>
              </a:extLst>
            </p:cNvPr>
            <p:cNvCxnSpPr/>
            <p:nvPr/>
          </p:nvCxnSpPr>
          <p:spPr>
            <a:xfrm>
              <a:off x="969787" y="3153980"/>
              <a:ext cx="0" cy="155824"/>
            </a:xfrm>
            <a:prstGeom prst="line">
              <a:avLst/>
            </a:prstGeom>
            <a:noFill/>
            <a:ln w="19050" cap="flat" cmpd="sng" algn="ctr">
              <a:solidFill>
                <a:srgbClr val="44546A">
                  <a:lumMod val="75000"/>
                </a:srgbClr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DC710426-458D-4CD2-8DE6-D3D7990EEF36}"/>
                </a:ext>
              </a:extLst>
            </p:cNvPr>
            <p:cNvGrpSpPr/>
            <p:nvPr/>
          </p:nvGrpSpPr>
          <p:grpSpPr>
            <a:xfrm>
              <a:off x="600894" y="3309804"/>
              <a:ext cx="748109" cy="696480"/>
              <a:chOff x="600894" y="3309804"/>
              <a:chExt cx="748109" cy="696480"/>
            </a:xfrm>
          </p:grpSpPr>
          <p:sp>
            <p:nvSpPr>
              <p:cNvPr id="373" name="Rectangle 372">
                <a:extLst>
                  <a:ext uri="{FF2B5EF4-FFF2-40B4-BE49-F238E27FC236}">
                    <a16:creationId xmlns:a16="http://schemas.microsoft.com/office/drawing/2014/main" id="{E58B0898-D6DC-4E58-A881-075A431019D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0894" y="3309804"/>
                <a:ext cx="748109" cy="340615"/>
              </a:xfrm>
              <a:prstGeom prst="rect">
                <a:avLst/>
              </a:prstGeom>
              <a:solidFill>
                <a:srgbClr val="FFC000"/>
              </a:solidFill>
              <a:ln w="19050" cap="flat" cmpd="sng" algn="ctr">
                <a:solidFill>
                  <a:srgbClr val="44546A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742950">
                  <a:defRPr/>
                </a:pPr>
                <a:endParaRPr lang="id-ID" sz="6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74" name="Rectangle 373">
                <a:extLst>
                  <a:ext uri="{FF2B5EF4-FFF2-40B4-BE49-F238E27FC236}">
                    <a16:creationId xmlns:a16="http://schemas.microsoft.com/office/drawing/2014/main" id="{C5C80EE0-C076-4733-A0DF-31DF1E74F18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00894" y="3648453"/>
                <a:ext cx="748109" cy="340615"/>
              </a:xfrm>
              <a:prstGeom prst="rect">
                <a:avLst/>
              </a:prstGeom>
              <a:solidFill>
                <a:srgbClr val="FFC000"/>
              </a:solidFill>
              <a:ln w="19050" cap="flat" cmpd="sng" algn="ctr">
                <a:solidFill>
                  <a:srgbClr val="44546A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742950">
                  <a:defRPr/>
                </a:pPr>
                <a:endParaRPr lang="id-ID" sz="6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75" name="TextBox 374">
                <a:extLst>
                  <a:ext uri="{FF2B5EF4-FFF2-40B4-BE49-F238E27FC236}">
                    <a16:creationId xmlns:a16="http://schemas.microsoft.com/office/drawing/2014/main" id="{0B123C2A-82EF-4A02-8273-B31D58F533D6}"/>
                  </a:ext>
                </a:extLst>
              </p:cNvPr>
              <p:cNvSpPr txBox="1"/>
              <p:nvPr/>
            </p:nvSpPr>
            <p:spPr>
              <a:xfrm>
                <a:off x="736526" y="3363898"/>
                <a:ext cx="501248" cy="384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742950" eaLnBrk="0" hangingPunct="0">
                  <a:defRPr/>
                </a:pPr>
                <a:r>
                  <a:rPr lang="id-ID" sz="600" kern="0" dirty="0">
                    <a:solidFill>
                      <a:srgbClr val="5B9BD5">
                        <a:lumMod val="50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Agen</a:t>
                </a:r>
              </a:p>
            </p:txBody>
          </p:sp>
          <p:sp>
            <p:nvSpPr>
              <p:cNvPr id="376" name="TextBox 375">
                <a:extLst>
                  <a:ext uri="{FF2B5EF4-FFF2-40B4-BE49-F238E27FC236}">
                    <a16:creationId xmlns:a16="http://schemas.microsoft.com/office/drawing/2014/main" id="{E00C781D-D0DB-414D-B40A-5E016DA8F8F1}"/>
                  </a:ext>
                </a:extLst>
              </p:cNvPr>
              <p:cNvSpPr txBox="1"/>
              <p:nvPr/>
            </p:nvSpPr>
            <p:spPr>
              <a:xfrm>
                <a:off x="635468" y="3621717"/>
                <a:ext cx="659683" cy="384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742950" eaLnBrk="0" hangingPunct="0">
                  <a:defRPr/>
                </a:pPr>
                <a:r>
                  <a:rPr lang="id-ID" sz="600" kern="0" dirty="0">
                    <a:solidFill>
                      <a:srgbClr val="5B9BD5">
                        <a:lumMod val="50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Display PKK</a:t>
                </a:r>
              </a:p>
            </p:txBody>
          </p:sp>
        </p:grp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C7B915AB-A916-42A9-BB06-14752CC4FA62}"/>
                </a:ext>
              </a:extLst>
            </p:cNvPr>
            <p:cNvCxnSpPr>
              <a:cxnSpLocks/>
            </p:cNvCxnSpPr>
            <p:nvPr/>
          </p:nvCxnSpPr>
          <p:spPr>
            <a:xfrm>
              <a:off x="1349003" y="2817774"/>
              <a:ext cx="261968" cy="2630"/>
            </a:xfrm>
            <a:prstGeom prst="line">
              <a:avLst/>
            </a:prstGeom>
            <a:noFill/>
            <a:ln w="19050" cap="flat" cmpd="sng" algn="ctr">
              <a:solidFill>
                <a:srgbClr val="44546A">
                  <a:lumMod val="75000"/>
                </a:srgbClr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1BE30464-B270-470E-B6D0-EEC9389DFC45}"/>
                </a:ext>
              </a:extLst>
            </p:cNvPr>
            <p:cNvGrpSpPr/>
            <p:nvPr/>
          </p:nvGrpSpPr>
          <p:grpSpPr>
            <a:xfrm>
              <a:off x="1554153" y="2468474"/>
              <a:ext cx="861746" cy="679264"/>
              <a:chOff x="1554153" y="2468474"/>
              <a:chExt cx="861746" cy="679264"/>
            </a:xfrm>
          </p:grpSpPr>
          <p:sp>
            <p:nvSpPr>
              <p:cNvPr id="369" name="Rectangle 368">
                <a:extLst>
                  <a:ext uri="{FF2B5EF4-FFF2-40B4-BE49-F238E27FC236}">
                    <a16:creationId xmlns:a16="http://schemas.microsoft.com/office/drawing/2014/main" id="{79E17FC4-3122-4410-B39D-60CFF063C9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10971" y="2468474"/>
                <a:ext cx="748109" cy="340615"/>
              </a:xfrm>
              <a:prstGeom prst="rect">
                <a:avLst/>
              </a:prstGeom>
              <a:solidFill>
                <a:srgbClr val="00B050"/>
              </a:solidFill>
              <a:ln w="19050" cap="flat" cmpd="sng" algn="ctr">
                <a:solidFill>
                  <a:srgbClr val="44546A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742950">
                  <a:defRPr/>
                </a:pPr>
                <a:endParaRPr lang="id-ID" sz="6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70" name="Rectangle 369">
                <a:extLst>
                  <a:ext uri="{FF2B5EF4-FFF2-40B4-BE49-F238E27FC236}">
                    <a16:creationId xmlns:a16="http://schemas.microsoft.com/office/drawing/2014/main" id="{5E89B466-29B6-488E-AEF1-BC8B8A8BCD2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610971" y="2807123"/>
                <a:ext cx="748109" cy="340615"/>
              </a:xfrm>
              <a:prstGeom prst="rect">
                <a:avLst/>
              </a:prstGeom>
              <a:solidFill>
                <a:srgbClr val="00B050"/>
              </a:solidFill>
              <a:ln w="19050" cap="flat" cmpd="sng" algn="ctr">
                <a:solidFill>
                  <a:srgbClr val="44546A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742950">
                  <a:defRPr/>
                </a:pPr>
                <a:endParaRPr lang="id-ID" sz="6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11A1DCFE-C323-4C4C-8680-0838C02C9B05}"/>
                  </a:ext>
                </a:extLst>
              </p:cNvPr>
              <p:cNvSpPr txBox="1"/>
              <p:nvPr/>
            </p:nvSpPr>
            <p:spPr>
              <a:xfrm>
                <a:off x="1759303" y="2522568"/>
                <a:ext cx="450497" cy="384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742950" eaLnBrk="0" hangingPunct="0"/>
                <a:r>
                  <a:rPr lang="id-ID" sz="600" dirty="0">
                    <a:solidFill>
                      <a:prstClr val="white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PBM</a:t>
                </a:r>
              </a:p>
            </p:txBody>
          </p:sp>
          <p:sp>
            <p:nvSpPr>
              <p:cNvPr id="372" name="TextBox 371">
                <a:extLst>
                  <a:ext uri="{FF2B5EF4-FFF2-40B4-BE49-F238E27FC236}">
                    <a16:creationId xmlns:a16="http://schemas.microsoft.com/office/drawing/2014/main" id="{1A68C4A3-ABD0-4270-B1FA-F86C951DCE81}"/>
                  </a:ext>
                </a:extLst>
              </p:cNvPr>
              <p:cNvSpPr txBox="1"/>
              <p:nvPr/>
            </p:nvSpPr>
            <p:spPr>
              <a:xfrm>
                <a:off x="1554153" y="2866054"/>
                <a:ext cx="861746" cy="256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742950" eaLnBrk="0" hangingPunct="0"/>
                <a:r>
                  <a:rPr lang="id-ID" sz="600" dirty="0">
                    <a:solidFill>
                      <a:prstClr val="white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RKBM</a:t>
                </a:r>
              </a:p>
            </p:txBody>
          </p:sp>
        </p:grp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481D945F-67E2-4655-84AF-2089D8EBCA29}"/>
                </a:ext>
              </a:extLst>
            </p:cNvPr>
            <p:cNvCxnSpPr/>
            <p:nvPr/>
          </p:nvCxnSpPr>
          <p:spPr>
            <a:xfrm>
              <a:off x="1979865" y="3153980"/>
              <a:ext cx="0" cy="155824"/>
            </a:xfrm>
            <a:prstGeom prst="line">
              <a:avLst/>
            </a:prstGeom>
            <a:noFill/>
            <a:ln w="19050" cap="flat" cmpd="sng" algn="ctr">
              <a:solidFill>
                <a:srgbClr val="44546A">
                  <a:lumMod val="75000"/>
                </a:srgbClr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F817098D-E8A6-42C0-BFB8-3575AF40EF2B}"/>
                </a:ext>
              </a:extLst>
            </p:cNvPr>
            <p:cNvCxnSpPr>
              <a:cxnSpLocks/>
            </p:cNvCxnSpPr>
            <p:nvPr/>
          </p:nvCxnSpPr>
          <p:spPr>
            <a:xfrm>
              <a:off x="1349003" y="3648453"/>
              <a:ext cx="261968" cy="0"/>
            </a:xfrm>
            <a:prstGeom prst="line">
              <a:avLst/>
            </a:prstGeom>
            <a:noFill/>
            <a:ln w="19050" cap="flat" cmpd="sng" algn="ctr">
              <a:solidFill>
                <a:srgbClr val="44546A">
                  <a:lumMod val="75000"/>
                </a:srgbClr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  <p:grpSp>
          <p:nvGrpSpPr>
            <p:cNvPr id="321" name="Group 320">
              <a:extLst>
                <a:ext uri="{FF2B5EF4-FFF2-40B4-BE49-F238E27FC236}">
                  <a16:creationId xmlns:a16="http://schemas.microsoft.com/office/drawing/2014/main" id="{421CD987-3CF8-4589-9D7A-E1C70B1E421F}"/>
                </a:ext>
              </a:extLst>
            </p:cNvPr>
            <p:cNvGrpSpPr/>
            <p:nvPr/>
          </p:nvGrpSpPr>
          <p:grpSpPr>
            <a:xfrm>
              <a:off x="4606587" y="1630274"/>
              <a:ext cx="748109" cy="782147"/>
              <a:chOff x="4606587" y="1630274"/>
              <a:chExt cx="748109" cy="782147"/>
            </a:xfrm>
          </p:grpSpPr>
          <p:sp>
            <p:nvSpPr>
              <p:cNvPr id="365" name="Rectangle 364">
                <a:extLst>
                  <a:ext uri="{FF2B5EF4-FFF2-40B4-BE49-F238E27FC236}">
                    <a16:creationId xmlns:a16="http://schemas.microsoft.com/office/drawing/2014/main" id="{04188528-F402-480B-AEDE-5756FE74AA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06587" y="1630274"/>
                <a:ext cx="748109" cy="340615"/>
              </a:xfrm>
              <a:prstGeom prst="rect">
                <a:avLst/>
              </a:prstGeom>
              <a:solidFill>
                <a:srgbClr val="00B050"/>
              </a:solidFill>
              <a:ln w="19050" cap="flat" cmpd="sng" algn="ctr">
                <a:solidFill>
                  <a:srgbClr val="44546A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742950">
                  <a:defRPr/>
                </a:pPr>
                <a:endParaRPr lang="id-ID" sz="6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66" name="Rectangle 365">
                <a:extLst>
                  <a:ext uri="{FF2B5EF4-FFF2-40B4-BE49-F238E27FC236}">
                    <a16:creationId xmlns:a16="http://schemas.microsoft.com/office/drawing/2014/main" id="{5C3CFC24-640A-4244-ABC9-4E3351DCB9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06587" y="1968923"/>
                <a:ext cx="748109" cy="340615"/>
              </a:xfrm>
              <a:prstGeom prst="rect">
                <a:avLst/>
              </a:prstGeom>
              <a:solidFill>
                <a:srgbClr val="00B050"/>
              </a:solidFill>
              <a:ln w="19050" cap="flat" cmpd="sng" algn="ctr">
                <a:solidFill>
                  <a:srgbClr val="44546A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742950">
                  <a:defRPr/>
                </a:pPr>
                <a:endParaRPr lang="id-ID" sz="6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129BED7C-6EB0-4E0A-80EE-C82CC6B1622A}"/>
                  </a:ext>
                </a:extLst>
              </p:cNvPr>
              <p:cNvSpPr txBox="1"/>
              <p:nvPr/>
            </p:nvSpPr>
            <p:spPr>
              <a:xfrm>
                <a:off x="4735868" y="1684368"/>
                <a:ext cx="538148" cy="384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742950" eaLnBrk="0" hangingPunct="0"/>
                <a:r>
                  <a:rPr lang="id-ID" sz="600" dirty="0">
                    <a:solidFill>
                      <a:prstClr val="white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KSOP</a:t>
                </a:r>
              </a:p>
            </p:txBody>
          </p:sp>
          <p:sp>
            <p:nvSpPr>
              <p:cNvPr id="368" name="TextBox 367">
                <a:extLst>
                  <a:ext uri="{FF2B5EF4-FFF2-40B4-BE49-F238E27FC236}">
                    <a16:creationId xmlns:a16="http://schemas.microsoft.com/office/drawing/2014/main" id="{583DFA9C-BC34-4FD6-B351-B223F5FED63F}"/>
                  </a:ext>
                </a:extLst>
              </p:cNvPr>
              <p:cNvSpPr txBox="1"/>
              <p:nvPr/>
            </p:nvSpPr>
            <p:spPr>
              <a:xfrm>
                <a:off x="4696407" y="2027854"/>
                <a:ext cx="613780" cy="384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742950" eaLnBrk="0" hangingPunct="0"/>
                <a:r>
                  <a:rPr lang="id-ID" sz="600" dirty="0">
                    <a:solidFill>
                      <a:prstClr val="white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RPKRO</a:t>
                </a:r>
              </a:p>
            </p:txBody>
          </p:sp>
        </p:grp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8FBE4E9C-229A-43BD-B77C-4B4E2E732E22}"/>
                </a:ext>
              </a:extLst>
            </p:cNvPr>
            <p:cNvCxnSpPr>
              <a:cxnSpLocks/>
            </p:cNvCxnSpPr>
            <p:nvPr/>
          </p:nvCxnSpPr>
          <p:spPr>
            <a:xfrm>
              <a:off x="5354696" y="1938347"/>
              <a:ext cx="205150" cy="0"/>
            </a:xfrm>
            <a:prstGeom prst="line">
              <a:avLst/>
            </a:prstGeom>
            <a:noFill/>
            <a:ln w="19050" cap="flat" cmpd="sng" algn="ctr">
              <a:solidFill>
                <a:srgbClr val="44546A">
                  <a:lumMod val="75000"/>
                </a:srgbClr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  <p:grpSp>
          <p:nvGrpSpPr>
            <p:cNvPr id="323" name="Group 322">
              <a:extLst>
                <a:ext uri="{FF2B5EF4-FFF2-40B4-BE49-F238E27FC236}">
                  <a16:creationId xmlns:a16="http://schemas.microsoft.com/office/drawing/2014/main" id="{331729F8-644B-4D77-B9B9-C0354497ED27}"/>
                </a:ext>
              </a:extLst>
            </p:cNvPr>
            <p:cNvGrpSpPr/>
            <p:nvPr/>
          </p:nvGrpSpPr>
          <p:grpSpPr>
            <a:xfrm>
              <a:off x="5591953" y="1630274"/>
              <a:ext cx="748109" cy="679264"/>
              <a:chOff x="5591953" y="1630274"/>
              <a:chExt cx="748109" cy="679264"/>
            </a:xfrm>
          </p:grpSpPr>
          <p:sp>
            <p:nvSpPr>
              <p:cNvPr id="361" name="Rectangle 360">
                <a:extLst>
                  <a:ext uri="{FF2B5EF4-FFF2-40B4-BE49-F238E27FC236}">
                    <a16:creationId xmlns:a16="http://schemas.microsoft.com/office/drawing/2014/main" id="{E05A7FD5-425F-4B5F-937B-CEF52F44C2B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591953" y="1630274"/>
                <a:ext cx="748109" cy="340615"/>
              </a:xfrm>
              <a:prstGeom prst="rect">
                <a:avLst/>
              </a:prstGeom>
              <a:solidFill>
                <a:srgbClr val="00B050"/>
              </a:solidFill>
              <a:ln w="19050" cap="flat" cmpd="sng" algn="ctr">
                <a:solidFill>
                  <a:srgbClr val="44546A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742950">
                  <a:defRPr/>
                </a:pPr>
                <a:endParaRPr lang="id-ID" sz="6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62" name="Rectangle 361">
                <a:extLst>
                  <a:ext uri="{FF2B5EF4-FFF2-40B4-BE49-F238E27FC236}">
                    <a16:creationId xmlns:a16="http://schemas.microsoft.com/office/drawing/2014/main" id="{7B93C532-7293-4E85-856D-7A287D6FEC7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591953" y="1968923"/>
                <a:ext cx="748109" cy="340615"/>
              </a:xfrm>
              <a:prstGeom prst="rect">
                <a:avLst/>
              </a:prstGeom>
              <a:solidFill>
                <a:srgbClr val="00B050"/>
              </a:solidFill>
              <a:ln w="19050" cap="flat" cmpd="sng" algn="ctr">
                <a:solidFill>
                  <a:srgbClr val="44546A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742950">
                  <a:defRPr/>
                </a:pPr>
                <a:endParaRPr lang="id-ID" sz="6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63" name="TextBox 362">
                <a:extLst>
                  <a:ext uri="{FF2B5EF4-FFF2-40B4-BE49-F238E27FC236}">
                    <a16:creationId xmlns:a16="http://schemas.microsoft.com/office/drawing/2014/main" id="{F15DF25B-5774-43EC-95A5-7D66DFC4F759}"/>
                  </a:ext>
                </a:extLst>
              </p:cNvPr>
              <p:cNvSpPr txBox="1"/>
              <p:nvPr/>
            </p:nvSpPr>
            <p:spPr>
              <a:xfrm>
                <a:off x="5721237" y="1684368"/>
                <a:ext cx="533666" cy="384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742950" eaLnBrk="0" hangingPunct="0"/>
                <a:r>
                  <a:rPr lang="id-ID" sz="600" dirty="0">
                    <a:solidFill>
                      <a:prstClr val="white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KSOP</a:t>
                </a:r>
              </a:p>
            </p:txBody>
          </p:sp>
          <p:sp>
            <p:nvSpPr>
              <p:cNvPr id="364" name="TextBox 363">
                <a:extLst>
                  <a:ext uri="{FF2B5EF4-FFF2-40B4-BE49-F238E27FC236}">
                    <a16:creationId xmlns:a16="http://schemas.microsoft.com/office/drawing/2014/main" id="{03847660-D52E-4DFB-8E9A-2E236ECC6637}"/>
                  </a:ext>
                </a:extLst>
              </p:cNvPr>
              <p:cNvSpPr txBox="1"/>
              <p:nvPr/>
            </p:nvSpPr>
            <p:spPr>
              <a:xfrm>
                <a:off x="5655123" y="2027854"/>
                <a:ext cx="594174" cy="256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742950" eaLnBrk="0" hangingPunct="0"/>
                <a:r>
                  <a:rPr lang="id-ID" sz="600" dirty="0">
                    <a:solidFill>
                      <a:prstClr val="white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PPK</a:t>
                </a:r>
              </a:p>
            </p:txBody>
          </p:sp>
        </p:grp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451DD526-1D0E-4B09-B5E4-43E40756F7FC}"/>
                </a:ext>
              </a:extLst>
            </p:cNvPr>
            <p:cNvCxnSpPr/>
            <p:nvPr/>
          </p:nvCxnSpPr>
          <p:spPr>
            <a:xfrm>
              <a:off x="6991993" y="2285205"/>
              <a:ext cx="0" cy="155824"/>
            </a:xfrm>
            <a:prstGeom prst="line">
              <a:avLst/>
            </a:prstGeom>
            <a:noFill/>
            <a:ln w="19050" cap="flat" cmpd="sng" algn="ctr">
              <a:solidFill>
                <a:srgbClr val="44546A">
                  <a:lumMod val="75000"/>
                </a:srgbClr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id="{CB6D2478-5AB1-4758-B3C1-A61B8775751F}"/>
                </a:ext>
              </a:extLst>
            </p:cNvPr>
            <p:cNvGrpSpPr/>
            <p:nvPr/>
          </p:nvGrpSpPr>
          <p:grpSpPr>
            <a:xfrm>
              <a:off x="6592594" y="1599699"/>
              <a:ext cx="786112" cy="718067"/>
              <a:chOff x="6592594" y="1599699"/>
              <a:chExt cx="786112" cy="718067"/>
            </a:xfrm>
          </p:grpSpPr>
          <p:sp>
            <p:nvSpPr>
              <p:cNvPr id="357" name="Rectangle 356">
                <a:extLst>
                  <a:ext uri="{FF2B5EF4-FFF2-40B4-BE49-F238E27FC236}">
                    <a16:creationId xmlns:a16="http://schemas.microsoft.com/office/drawing/2014/main" id="{BAFE61C4-A880-4542-83F6-2DB951CA74E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599450" y="1599699"/>
                <a:ext cx="748109" cy="340615"/>
              </a:xfrm>
              <a:prstGeom prst="rect">
                <a:avLst/>
              </a:prstGeom>
              <a:solidFill>
                <a:srgbClr val="00B050"/>
              </a:solidFill>
              <a:ln w="19050" cap="flat" cmpd="sng" algn="ctr">
                <a:solidFill>
                  <a:srgbClr val="44546A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742950">
                  <a:defRPr/>
                </a:pPr>
                <a:endParaRPr lang="id-ID" sz="6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58" name="Rectangle 357">
                <a:extLst>
                  <a:ext uri="{FF2B5EF4-FFF2-40B4-BE49-F238E27FC236}">
                    <a16:creationId xmlns:a16="http://schemas.microsoft.com/office/drawing/2014/main" id="{AF629C8C-5892-4CC1-B6F5-6CDC8434989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599450" y="1938348"/>
                <a:ext cx="748109" cy="340615"/>
              </a:xfrm>
              <a:prstGeom prst="rect">
                <a:avLst/>
              </a:prstGeom>
              <a:solidFill>
                <a:srgbClr val="00B050"/>
              </a:solidFill>
              <a:ln w="19050" cap="flat" cmpd="sng" algn="ctr">
                <a:solidFill>
                  <a:srgbClr val="44546A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742950">
                  <a:defRPr/>
                </a:pPr>
                <a:endParaRPr lang="id-ID" sz="6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59" name="TextBox 358">
                <a:extLst>
                  <a:ext uri="{FF2B5EF4-FFF2-40B4-BE49-F238E27FC236}">
                    <a16:creationId xmlns:a16="http://schemas.microsoft.com/office/drawing/2014/main" id="{CDD34CF9-4290-4DA6-937B-C3CB378530AE}"/>
                  </a:ext>
                </a:extLst>
              </p:cNvPr>
              <p:cNvSpPr txBox="1"/>
              <p:nvPr/>
            </p:nvSpPr>
            <p:spPr>
              <a:xfrm>
                <a:off x="6709682" y="1653793"/>
                <a:ext cx="594722" cy="256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742950" eaLnBrk="0" hangingPunct="0"/>
                <a:r>
                  <a:rPr lang="id-ID" sz="600" dirty="0">
                    <a:solidFill>
                      <a:prstClr val="white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KSOP</a:t>
                </a:r>
              </a:p>
            </p:txBody>
          </p:sp>
          <p:sp>
            <p:nvSpPr>
              <p:cNvPr id="360" name="TextBox 359">
                <a:extLst>
                  <a:ext uri="{FF2B5EF4-FFF2-40B4-BE49-F238E27FC236}">
                    <a16:creationId xmlns:a16="http://schemas.microsoft.com/office/drawing/2014/main" id="{8EEFA686-3C51-4865-8B8D-D207524BC2BD}"/>
                  </a:ext>
                </a:extLst>
              </p:cNvPr>
              <p:cNvSpPr txBox="1"/>
              <p:nvPr/>
            </p:nvSpPr>
            <p:spPr>
              <a:xfrm>
                <a:off x="6592594" y="1933199"/>
                <a:ext cx="786112" cy="384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742950">
                  <a:defRPr/>
                </a:pPr>
                <a:r>
                  <a:rPr lang="id-ID" sz="600" kern="0" dirty="0">
                    <a:solidFill>
                      <a:sysClr val="window" lastClr="FFFFFF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SPOG (in)</a:t>
                </a:r>
              </a:p>
              <a:p>
                <a:pPr algn="ctr" defTabSz="742950">
                  <a:defRPr/>
                </a:pPr>
                <a:r>
                  <a:rPr lang="id-ID" sz="600" kern="0" dirty="0">
                    <a:solidFill>
                      <a:sysClr val="window" lastClr="FFFFFF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SPB (out)</a:t>
                </a:r>
              </a:p>
            </p:txBody>
          </p:sp>
        </p:grpSp>
        <p:grpSp>
          <p:nvGrpSpPr>
            <p:cNvPr id="326" name="Group 325">
              <a:extLst>
                <a:ext uri="{FF2B5EF4-FFF2-40B4-BE49-F238E27FC236}">
                  <a16:creationId xmlns:a16="http://schemas.microsoft.com/office/drawing/2014/main" id="{B99EF612-58D4-429C-963A-DE2FB46A248D}"/>
                </a:ext>
              </a:extLst>
            </p:cNvPr>
            <p:cNvGrpSpPr/>
            <p:nvPr/>
          </p:nvGrpSpPr>
          <p:grpSpPr>
            <a:xfrm>
              <a:off x="8550519" y="2468474"/>
              <a:ext cx="861746" cy="679264"/>
              <a:chOff x="8535279" y="2468474"/>
              <a:chExt cx="861746" cy="679264"/>
            </a:xfrm>
          </p:grpSpPr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B3F03646-E404-46E9-B548-7361ED741B8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592098" y="2468474"/>
                <a:ext cx="748109" cy="340615"/>
              </a:xfrm>
              <a:prstGeom prst="rect">
                <a:avLst/>
              </a:prstGeom>
              <a:solidFill>
                <a:srgbClr val="00B050"/>
              </a:solidFill>
              <a:ln w="19050" cap="flat" cmpd="sng" algn="ctr">
                <a:solidFill>
                  <a:srgbClr val="44546A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742950">
                  <a:defRPr/>
                </a:pPr>
                <a:endParaRPr lang="id-ID" sz="6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AC8A5410-EB3A-4E71-A6CB-7DD49E1CB32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592098" y="2807123"/>
                <a:ext cx="748109" cy="340615"/>
              </a:xfrm>
              <a:prstGeom prst="rect">
                <a:avLst/>
              </a:prstGeom>
              <a:solidFill>
                <a:srgbClr val="00B050"/>
              </a:solidFill>
              <a:ln w="19050" cap="flat" cmpd="sng" algn="ctr">
                <a:solidFill>
                  <a:srgbClr val="44546A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742950">
                  <a:defRPr/>
                </a:pPr>
                <a:endParaRPr lang="id-ID" sz="6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55" name="TextBox 354">
                <a:extLst>
                  <a:ext uri="{FF2B5EF4-FFF2-40B4-BE49-F238E27FC236}">
                    <a16:creationId xmlns:a16="http://schemas.microsoft.com/office/drawing/2014/main" id="{1286DC91-86E9-4DA5-9B12-F4E5FA598338}"/>
                  </a:ext>
                </a:extLst>
              </p:cNvPr>
              <p:cNvSpPr txBox="1"/>
              <p:nvPr/>
            </p:nvSpPr>
            <p:spPr>
              <a:xfrm>
                <a:off x="8717569" y="2522568"/>
                <a:ext cx="573901" cy="256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742950" eaLnBrk="0" hangingPunct="0"/>
                <a:r>
                  <a:rPr lang="id-ID" sz="600" dirty="0">
                    <a:solidFill>
                      <a:prstClr val="white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Agen</a:t>
                </a:r>
              </a:p>
            </p:txBody>
          </p:sp>
          <p:sp>
            <p:nvSpPr>
              <p:cNvPr id="356" name="TextBox 355">
                <a:extLst>
                  <a:ext uri="{FF2B5EF4-FFF2-40B4-BE49-F238E27FC236}">
                    <a16:creationId xmlns:a16="http://schemas.microsoft.com/office/drawing/2014/main" id="{54A45967-D156-4252-8F1A-6B76AFDB508F}"/>
                  </a:ext>
                </a:extLst>
              </p:cNvPr>
              <p:cNvSpPr txBox="1"/>
              <p:nvPr/>
            </p:nvSpPr>
            <p:spPr>
              <a:xfrm>
                <a:off x="8535279" y="2866054"/>
                <a:ext cx="861746" cy="256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742950" eaLnBrk="0" hangingPunct="0"/>
                <a:r>
                  <a:rPr lang="id-ID" sz="600" dirty="0">
                    <a:solidFill>
                      <a:prstClr val="white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PNBP 5%</a:t>
                </a:r>
              </a:p>
            </p:txBody>
          </p:sp>
        </p:grp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97F7B876-0BA7-4429-9FA9-B505884697FF}"/>
                </a:ext>
              </a:extLst>
            </p:cNvPr>
            <p:cNvCxnSpPr>
              <a:cxnSpLocks/>
              <a:stCxn id="344" idx="2"/>
              <a:endCxn id="389" idx="0"/>
            </p:cNvCxnSpPr>
            <p:nvPr/>
          </p:nvCxnSpPr>
          <p:spPr>
            <a:xfrm>
              <a:off x="5965073" y="3091914"/>
              <a:ext cx="7978" cy="217890"/>
            </a:xfrm>
            <a:prstGeom prst="line">
              <a:avLst/>
            </a:prstGeom>
            <a:noFill/>
            <a:ln w="19050" cap="flat" cmpd="sng" algn="ctr">
              <a:solidFill>
                <a:srgbClr val="44546A">
                  <a:lumMod val="75000"/>
                </a:srgbClr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1C64E367-F937-4F4C-96DC-64527EB9C706}"/>
                </a:ext>
              </a:extLst>
            </p:cNvPr>
            <p:cNvGrpSpPr/>
            <p:nvPr/>
          </p:nvGrpSpPr>
          <p:grpSpPr>
            <a:xfrm>
              <a:off x="6538045" y="2481755"/>
              <a:ext cx="866130" cy="679264"/>
              <a:chOff x="6538045" y="2481755"/>
              <a:chExt cx="866130" cy="679264"/>
            </a:xfrm>
          </p:grpSpPr>
          <p:sp>
            <p:nvSpPr>
              <p:cNvPr id="349" name="Rectangle 348">
                <a:extLst>
                  <a:ext uri="{FF2B5EF4-FFF2-40B4-BE49-F238E27FC236}">
                    <a16:creationId xmlns:a16="http://schemas.microsoft.com/office/drawing/2014/main" id="{2A4D6E52-348B-4AAA-A5B1-472F94CA2D3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615007" y="2481755"/>
                <a:ext cx="748109" cy="340615"/>
              </a:xfrm>
              <a:prstGeom prst="rect">
                <a:avLst/>
              </a:prstGeom>
              <a:solidFill>
                <a:srgbClr val="5B9BD5"/>
              </a:solidFill>
              <a:ln w="19050" cap="flat" cmpd="sng" algn="ctr">
                <a:solidFill>
                  <a:srgbClr val="44546A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742950">
                  <a:defRPr/>
                </a:pPr>
                <a:endParaRPr lang="id-ID" sz="6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50" name="Rectangle 349">
                <a:extLst>
                  <a:ext uri="{FF2B5EF4-FFF2-40B4-BE49-F238E27FC236}">
                    <a16:creationId xmlns:a16="http://schemas.microsoft.com/office/drawing/2014/main" id="{F96D7B07-ABB9-4229-BD7E-F9E13BC50FD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615007" y="2820404"/>
                <a:ext cx="748109" cy="340615"/>
              </a:xfrm>
              <a:prstGeom prst="rect">
                <a:avLst/>
              </a:prstGeom>
              <a:solidFill>
                <a:srgbClr val="5B9BD5"/>
              </a:solidFill>
              <a:ln w="19050" cap="flat" cmpd="sng" algn="ctr">
                <a:solidFill>
                  <a:srgbClr val="44546A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742950">
                  <a:defRPr/>
                </a:pPr>
                <a:endParaRPr lang="id-ID" sz="6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51" name="TextBox 350">
                <a:extLst>
                  <a:ext uri="{FF2B5EF4-FFF2-40B4-BE49-F238E27FC236}">
                    <a16:creationId xmlns:a16="http://schemas.microsoft.com/office/drawing/2014/main" id="{506D2742-F69F-4B4C-BAEA-1D67C3A21E1C}"/>
                  </a:ext>
                </a:extLst>
              </p:cNvPr>
              <p:cNvSpPr txBox="1"/>
              <p:nvPr/>
            </p:nvSpPr>
            <p:spPr>
              <a:xfrm>
                <a:off x="6656439" y="2491716"/>
                <a:ext cx="665243" cy="384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742950" eaLnBrk="0" hangingPunct="0"/>
                <a:r>
                  <a:rPr lang="id-ID" sz="600" dirty="0">
                    <a:solidFill>
                      <a:prstClr val="white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JAI, Rendal</a:t>
                </a:r>
              </a:p>
            </p:txBody>
          </p:sp>
          <p:sp>
            <p:nvSpPr>
              <p:cNvPr id="352" name="TextBox 351">
                <a:extLst>
                  <a:ext uri="{FF2B5EF4-FFF2-40B4-BE49-F238E27FC236}">
                    <a16:creationId xmlns:a16="http://schemas.microsoft.com/office/drawing/2014/main" id="{2865029E-7F68-461F-B6F4-A51619DBA7FB}"/>
                  </a:ext>
                </a:extLst>
              </p:cNvPr>
              <p:cNvSpPr txBox="1"/>
              <p:nvPr/>
            </p:nvSpPr>
            <p:spPr>
              <a:xfrm>
                <a:off x="6538045" y="2879361"/>
                <a:ext cx="866130" cy="256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742950" eaLnBrk="0" hangingPunct="0"/>
                <a:r>
                  <a:rPr lang="id-ID" sz="600" dirty="0">
                    <a:solidFill>
                      <a:prstClr val="white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Cetak SPK </a:t>
                </a:r>
              </a:p>
            </p:txBody>
          </p:sp>
        </p:grp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9BC1ED01-99E1-487E-8D70-E4EB9E3B7178}"/>
                </a:ext>
              </a:extLst>
            </p:cNvPr>
            <p:cNvCxnSpPr/>
            <p:nvPr/>
          </p:nvCxnSpPr>
          <p:spPr>
            <a:xfrm>
              <a:off x="6991993" y="3161019"/>
              <a:ext cx="0" cy="155824"/>
            </a:xfrm>
            <a:prstGeom prst="line">
              <a:avLst/>
            </a:prstGeom>
            <a:noFill/>
            <a:ln w="19050" cap="flat" cmpd="sng" algn="ctr">
              <a:solidFill>
                <a:srgbClr val="44546A">
                  <a:lumMod val="75000"/>
                </a:srgbClr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04574ADB-6B8D-45A5-A559-17950F8FAD78}"/>
                </a:ext>
              </a:extLst>
            </p:cNvPr>
            <p:cNvGrpSpPr/>
            <p:nvPr/>
          </p:nvGrpSpPr>
          <p:grpSpPr>
            <a:xfrm>
              <a:off x="5444786" y="1227761"/>
              <a:ext cx="3912870" cy="217942"/>
              <a:chOff x="5488328" y="1033009"/>
              <a:chExt cx="3912870" cy="217942"/>
            </a:xfrm>
          </p:grpSpPr>
          <p:sp>
            <p:nvSpPr>
              <p:cNvPr id="346" name="Rectangle 345">
                <a:extLst>
                  <a:ext uri="{FF2B5EF4-FFF2-40B4-BE49-F238E27FC236}">
                    <a16:creationId xmlns:a16="http://schemas.microsoft.com/office/drawing/2014/main" id="{DF372DEE-0184-4ADC-98E9-ABB34E5849C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212478" y="1033009"/>
                <a:ext cx="1188720" cy="217942"/>
              </a:xfrm>
              <a:prstGeom prst="rect">
                <a:avLst/>
              </a:prstGeom>
              <a:solidFill>
                <a:srgbClr val="5B9BD5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742950">
                  <a:defRPr/>
                </a:pPr>
                <a:r>
                  <a:rPr lang="en-US" sz="600" b="1" kern="0" dirty="0">
                    <a:solidFill>
                      <a:prstClr val="white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SIMOP</a:t>
                </a:r>
                <a:endParaRPr lang="id-ID" sz="600" b="1" kern="0" dirty="0">
                  <a:solidFill>
                    <a:prstClr val="white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347" name="Rectangle 346">
                <a:extLst>
                  <a:ext uri="{FF2B5EF4-FFF2-40B4-BE49-F238E27FC236}">
                    <a16:creationId xmlns:a16="http://schemas.microsoft.com/office/drawing/2014/main" id="{B8C42BDD-4D04-4AB7-9758-BA1CB1E5508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850403" y="1033009"/>
                <a:ext cx="1188720" cy="217942"/>
              </a:xfrm>
              <a:prstGeom prst="rect">
                <a:avLst/>
              </a:prstGeom>
              <a:solidFill>
                <a:srgbClr val="FFC000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742950">
                  <a:defRPr/>
                </a:pPr>
                <a:r>
                  <a:rPr lang="en-US" sz="600" b="1" kern="0" dirty="0">
                    <a:solidFill>
                      <a:prstClr val="white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VMS</a:t>
                </a:r>
                <a:endParaRPr lang="id-ID" sz="600" b="1" kern="0" dirty="0">
                  <a:solidFill>
                    <a:prstClr val="white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sp>
            <p:nvSpPr>
              <p:cNvPr id="348" name="Rectangle 347">
                <a:extLst>
                  <a:ext uri="{FF2B5EF4-FFF2-40B4-BE49-F238E27FC236}">
                    <a16:creationId xmlns:a16="http://schemas.microsoft.com/office/drawing/2014/main" id="{4E04A034-3DD2-40FB-8BE5-EFAC1ABBCBA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488328" y="1033009"/>
                <a:ext cx="1188720" cy="217942"/>
              </a:xfrm>
              <a:prstGeom prst="rect">
                <a:avLst/>
              </a:prstGeom>
              <a:solidFill>
                <a:srgbClr val="00B050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742950">
                  <a:defRPr/>
                </a:pPr>
                <a:r>
                  <a:rPr lang="en-US" sz="600" b="1" kern="0" dirty="0">
                    <a:solidFill>
                      <a:prstClr val="white"/>
                    </a:solidFill>
                    <a:latin typeface="Verdana" pitchFamily="34" charset="0"/>
                    <a:ea typeface="Verdana" pitchFamily="34" charset="0"/>
                    <a:cs typeface="Verdana" pitchFamily="34" charset="0"/>
                  </a:rPr>
                  <a:t>INAPORTNET</a:t>
                </a:r>
                <a:endParaRPr lang="id-ID" sz="600" b="1" kern="0" dirty="0">
                  <a:solidFill>
                    <a:prstClr val="white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</p:grpSp>
        <p:sp>
          <p:nvSpPr>
            <p:cNvPr id="331" name="Rectangle 330">
              <a:extLst>
                <a:ext uri="{FF2B5EF4-FFF2-40B4-BE49-F238E27FC236}">
                  <a16:creationId xmlns:a16="http://schemas.microsoft.com/office/drawing/2014/main" id="{7981552E-8C4B-4BC7-BBED-1505618A48B2}"/>
                </a:ext>
              </a:extLst>
            </p:cNvPr>
            <p:cNvSpPr/>
            <p:nvPr/>
          </p:nvSpPr>
          <p:spPr>
            <a:xfrm>
              <a:off x="5528267" y="1552011"/>
              <a:ext cx="905255" cy="2724931"/>
            </a:xfrm>
            <a:prstGeom prst="rect">
              <a:avLst/>
            </a:prstGeom>
            <a:solidFill>
              <a:srgbClr val="FF0000">
                <a:alpha val="26000"/>
              </a:srgbClr>
            </a:solidFill>
            <a:ln w="9525">
              <a:solidFill>
                <a:srgbClr val="FF0000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endParaRPr lang="id-ID" sz="60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4382859A-B166-46A2-9247-33BE32B514BA}"/>
                </a:ext>
              </a:extLst>
            </p:cNvPr>
            <p:cNvCxnSpPr>
              <a:cxnSpLocks/>
              <a:stCxn id="362" idx="2"/>
              <a:endCxn id="344" idx="0"/>
            </p:cNvCxnSpPr>
            <p:nvPr/>
          </p:nvCxnSpPr>
          <p:spPr>
            <a:xfrm flipH="1">
              <a:off x="5965073" y="2309538"/>
              <a:ext cx="935" cy="330656"/>
            </a:xfrm>
            <a:prstGeom prst="line">
              <a:avLst/>
            </a:prstGeom>
            <a:noFill/>
            <a:ln w="19050" cap="flat" cmpd="sng" algn="ctr">
              <a:solidFill>
                <a:srgbClr val="44546A">
                  <a:lumMod val="75000"/>
                </a:srgbClr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EC912DF0-A33A-4E6E-9BF2-EA653F66D577}"/>
                </a:ext>
              </a:extLst>
            </p:cNvPr>
            <p:cNvSpPr txBox="1"/>
            <p:nvPr/>
          </p:nvSpPr>
          <p:spPr>
            <a:xfrm>
              <a:off x="5909785" y="3054265"/>
              <a:ext cx="537218" cy="38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42950" eaLnBrk="0" hangingPunct="0"/>
              <a:r>
                <a:rPr lang="en-US" sz="600" dirty="0" err="1">
                  <a:solidFill>
                    <a:srgbClr val="333F48">
                      <a:lumMod val="7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Disetujui</a:t>
              </a:r>
              <a:endParaRPr lang="id-ID" sz="600" dirty="0">
                <a:solidFill>
                  <a:srgbClr val="333F48">
                    <a:lumMod val="7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3000A6A3-3AAA-4DD3-A750-FD11980E2F23}"/>
                </a:ext>
              </a:extLst>
            </p:cNvPr>
            <p:cNvSpPr txBox="1"/>
            <p:nvPr/>
          </p:nvSpPr>
          <p:spPr>
            <a:xfrm>
              <a:off x="5139703" y="2691272"/>
              <a:ext cx="603558" cy="384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742950" eaLnBrk="0" hangingPunct="0"/>
              <a:r>
                <a:rPr lang="en-US" sz="600" dirty="0" err="1">
                  <a:solidFill>
                    <a:srgbClr val="333F48">
                      <a:lumMod val="7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Dibatalkan</a:t>
              </a:r>
              <a:endParaRPr lang="id-ID" sz="600" dirty="0">
                <a:solidFill>
                  <a:srgbClr val="333F48">
                    <a:lumMod val="75000"/>
                  </a:srgb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cxnSp>
          <p:nvCxnSpPr>
            <p:cNvPr id="335" name="Connector: Elbow 334">
              <a:extLst>
                <a:ext uri="{FF2B5EF4-FFF2-40B4-BE49-F238E27FC236}">
                  <a16:creationId xmlns:a16="http://schemas.microsoft.com/office/drawing/2014/main" id="{B2C08547-E3F6-419E-87F6-B7E37E1D87C3}"/>
                </a:ext>
              </a:extLst>
            </p:cNvPr>
            <p:cNvCxnSpPr>
              <a:cxnSpLocks/>
              <a:stCxn id="390" idx="3"/>
              <a:endCxn id="357" idx="1"/>
            </p:cNvCxnSpPr>
            <p:nvPr/>
          </p:nvCxnSpPr>
          <p:spPr>
            <a:xfrm flipV="1">
              <a:off x="6347105" y="1770007"/>
              <a:ext cx="252345" cy="204875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Connector: Elbow 335">
              <a:extLst>
                <a:ext uri="{FF2B5EF4-FFF2-40B4-BE49-F238E27FC236}">
                  <a16:creationId xmlns:a16="http://schemas.microsoft.com/office/drawing/2014/main" id="{2CE42384-FE00-4F2A-9AC8-CB57FEF2566C}"/>
                </a:ext>
              </a:extLst>
            </p:cNvPr>
            <p:cNvCxnSpPr>
              <a:cxnSpLocks/>
              <a:stCxn id="344" idx="1"/>
              <a:endCxn id="406" idx="2"/>
            </p:cNvCxnSpPr>
            <p:nvPr/>
          </p:nvCxnSpPr>
          <p:spPr>
            <a:xfrm rot="10800000" flipV="1">
              <a:off x="1985883" y="2866054"/>
              <a:ext cx="3758213" cy="1124900"/>
            </a:xfrm>
            <a:prstGeom prst="bentConnector4">
              <a:avLst>
                <a:gd name="adj1" fmla="val 7260"/>
                <a:gd name="adj2" fmla="val 120322"/>
              </a:avLst>
            </a:prstGeom>
            <a:ln w="190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7" name="Group 336">
              <a:extLst>
                <a:ext uri="{FF2B5EF4-FFF2-40B4-BE49-F238E27FC236}">
                  <a16:creationId xmlns:a16="http://schemas.microsoft.com/office/drawing/2014/main" id="{4585EBE9-C571-4D68-AD39-6A4EFF156E47}"/>
                </a:ext>
              </a:extLst>
            </p:cNvPr>
            <p:cNvGrpSpPr/>
            <p:nvPr/>
          </p:nvGrpSpPr>
          <p:grpSpPr>
            <a:xfrm>
              <a:off x="5636006" y="2566083"/>
              <a:ext cx="1186081" cy="525831"/>
              <a:chOff x="5636006" y="2566083"/>
              <a:chExt cx="1186081" cy="525831"/>
            </a:xfrm>
          </p:grpSpPr>
          <p:sp>
            <p:nvSpPr>
              <p:cNvPr id="344" name="Diamond 343">
                <a:extLst>
                  <a:ext uri="{FF2B5EF4-FFF2-40B4-BE49-F238E27FC236}">
                    <a16:creationId xmlns:a16="http://schemas.microsoft.com/office/drawing/2014/main" id="{E65345B2-A67F-40B1-AE63-32AAAB17A13C}"/>
                  </a:ext>
                </a:extLst>
              </p:cNvPr>
              <p:cNvSpPr/>
              <p:nvPr/>
            </p:nvSpPr>
            <p:spPr>
              <a:xfrm>
                <a:off x="5744095" y="2640194"/>
                <a:ext cx="441955" cy="451720"/>
              </a:xfrm>
              <a:prstGeom prst="diamond">
                <a:avLst/>
              </a:prstGeom>
              <a:solidFill>
                <a:schemeClr val="bg1"/>
              </a:solidFill>
              <a:ln w="9525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74295" bIns="74295" rtlCol="0" anchor="ctr" anchorCtr="0"/>
              <a:lstStyle/>
              <a:p>
                <a:pPr algn="ctr" defTabSz="742950"/>
                <a:endParaRPr lang="en-US" sz="6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45" name="TextBox 344">
                <a:extLst>
                  <a:ext uri="{FF2B5EF4-FFF2-40B4-BE49-F238E27FC236}">
                    <a16:creationId xmlns:a16="http://schemas.microsoft.com/office/drawing/2014/main" id="{D8277DF3-FBEA-4B88-824B-B0100D5F226B}"/>
                  </a:ext>
                </a:extLst>
              </p:cNvPr>
              <p:cNvSpPr txBox="1"/>
              <p:nvPr/>
            </p:nvSpPr>
            <p:spPr>
              <a:xfrm>
                <a:off x="5636006" y="2566083"/>
                <a:ext cx="1186081" cy="486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742950" eaLnBrk="0" hangingPunct="0">
                  <a:lnSpc>
                    <a:spcPct val="150000"/>
                  </a:lnSpc>
                </a:pPr>
                <a:r>
                  <a:rPr lang="en-US" sz="600" dirty="0" err="1">
                    <a:solidFill>
                      <a:srgbClr val="333F48">
                        <a:lumMod val="7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Disetujui</a:t>
                </a:r>
                <a:r>
                  <a:rPr lang="en-US" sz="600" dirty="0">
                    <a:solidFill>
                      <a:srgbClr val="333F48">
                        <a:lumMod val="7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 / </a:t>
                </a:r>
                <a:r>
                  <a:rPr lang="en-US" sz="600" dirty="0" err="1">
                    <a:solidFill>
                      <a:srgbClr val="333F48">
                        <a:lumMod val="75000"/>
                      </a:srgbClr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Dibatalkan</a:t>
                </a:r>
                <a:endParaRPr lang="id-ID" sz="600" dirty="0">
                  <a:solidFill>
                    <a:srgbClr val="333F48">
                      <a:lumMod val="75000"/>
                    </a:srgb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p:grpSp>
        <p:grpSp>
          <p:nvGrpSpPr>
            <p:cNvPr id="338" name="Group 337">
              <a:extLst>
                <a:ext uri="{FF2B5EF4-FFF2-40B4-BE49-F238E27FC236}">
                  <a16:creationId xmlns:a16="http://schemas.microsoft.com/office/drawing/2014/main" id="{5B9776A9-1858-4D0E-BCB1-FF5EEE094714}"/>
                </a:ext>
              </a:extLst>
            </p:cNvPr>
            <p:cNvGrpSpPr/>
            <p:nvPr/>
          </p:nvGrpSpPr>
          <p:grpSpPr>
            <a:xfrm>
              <a:off x="6615007" y="3319412"/>
              <a:ext cx="748109" cy="696329"/>
              <a:chOff x="6615007" y="3319412"/>
              <a:chExt cx="748109" cy="696329"/>
            </a:xfrm>
          </p:grpSpPr>
          <p:sp>
            <p:nvSpPr>
              <p:cNvPr id="340" name="Rectangle 339">
                <a:extLst>
                  <a:ext uri="{FF2B5EF4-FFF2-40B4-BE49-F238E27FC236}">
                    <a16:creationId xmlns:a16="http://schemas.microsoft.com/office/drawing/2014/main" id="{C762A1FB-9705-4278-A09B-371EC6252EB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615007" y="3319412"/>
                <a:ext cx="748109" cy="340615"/>
              </a:xfrm>
              <a:prstGeom prst="rect">
                <a:avLst/>
              </a:prstGeom>
              <a:solidFill>
                <a:srgbClr val="5B9BD5"/>
              </a:solidFill>
              <a:ln w="19050" cap="flat" cmpd="sng" algn="ctr">
                <a:solidFill>
                  <a:srgbClr val="44546A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742950">
                  <a:defRPr/>
                </a:pPr>
                <a:endParaRPr lang="id-ID" sz="6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41" name="Rectangle 340">
                <a:extLst>
                  <a:ext uri="{FF2B5EF4-FFF2-40B4-BE49-F238E27FC236}">
                    <a16:creationId xmlns:a16="http://schemas.microsoft.com/office/drawing/2014/main" id="{F2A6DE0A-0EE2-4ED1-B49F-DE953331CE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615007" y="3658061"/>
                <a:ext cx="748109" cy="340615"/>
              </a:xfrm>
              <a:prstGeom prst="rect">
                <a:avLst/>
              </a:prstGeom>
              <a:solidFill>
                <a:srgbClr val="5B9BD5"/>
              </a:solidFill>
              <a:ln w="19050" cap="flat" cmpd="sng" algn="ctr">
                <a:solidFill>
                  <a:srgbClr val="44546A">
                    <a:lumMod val="60000"/>
                    <a:lumOff val="4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742950">
                  <a:defRPr/>
                </a:pPr>
                <a:endParaRPr lang="id-ID" sz="600" kern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342" name="TextBox 341">
                <a:extLst>
                  <a:ext uri="{FF2B5EF4-FFF2-40B4-BE49-F238E27FC236}">
                    <a16:creationId xmlns:a16="http://schemas.microsoft.com/office/drawing/2014/main" id="{738DD9EF-17E5-477F-8D93-69463520834B}"/>
                  </a:ext>
                </a:extLst>
              </p:cNvPr>
              <p:cNvSpPr txBox="1"/>
              <p:nvPr/>
            </p:nvSpPr>
            <p:spPr>
              <a:xfrm>
                <a:off x="6624841" y="3631174"/>
                <a:ext cx="730671" cy="384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742950" eaLnBrk="0" hangingPunct="0"/>
                <a:r>
                  <a:rPr lang="id-ID" sz="600" dirty="0">
                    <a:solidFill>
                      <a:prstClr val="white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Bukti/</a:t>
                </a:r>
              </a:p>
              <a:p>
                <a:pPr algn="ctr" defTabSz="742950" eaLnBrk="0" hangingPunct="0"/>
                <a:r>
                  <a:rPr lang="id-ID" sz="600" dirty="0">
                    <a:solidFill>
                      <a:prstClr val="white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Realisasi</a:t>
                </a:r>
              </a:p>
            </p:txBody>
          </p:sp>
          <p:sp>
            <p:nvSpPr>
              <p:cNvPr id="343" name="TextBox 342">
                <a:extLst>
                  <a:ext uri="{FF2B5EF4-FFF2-40B4-BE49-F238E27FC236}">
                    <a16:creationId xmlns:a16="http://schemas.microsoft.com/office/drawing/2014/main" id="{2845715A-7A28-43CE-ADAD-4521DDCEFF1B}"/>
                  </a:ext>
                </a:extLst>
              </p:cNvPr>
              <p:cNvSpPr txBox="1"/>
              <p:nvPr/>
            </p:nvSpPr>
            <p:spPr>
              <a:xfrm>
                <a:off x="6662406" y="3325414"/>
                <a:ext cx="665242" cy="384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742950" eaLnBrk="0" hangingPunct="0"/>
                <a:r>
                  <a:rPr lang="id-ID" sz="600" dirty="0">
                    <a:solidFill>
                      <a:prstClr val="white"/>
                    </a:solidFill>
                    <a:latin typeface="Verdana" panose="020B0604030504040204" pitchFamily="34" charset="0"/>
                    <a:ea typeface="Verdana" panose="020B0604030504040204" pitchFamily="34" charset="0"/>
                    <a:cs typeface="Verdana" panose="020B0604030504040204" pitchFamily="34" charset="0"/>
                  </a:rPr>
                  <a:t>JAI, Rendal</a:t>
                </a:r>
              </a:p>
            </p:txBody>
          </p:sp>
        </p:grp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ED9E0CC1-1E3E-440B-BBB1-8E38FD597CAD}"/>
                </a:ext>
              </a:extLst>
            </p:cNvPr>
            <p:cNvCxnSpPr>
              <a:cxnSpLocks/>
              <a:stCxn id="381" idx="0"/>
              <a:endCxn id="354" idx="2"/>
            </p:cNvCxnSpPr>
            <p:nvPr/>
          </p:nvCxnSpPr>
          <p:spPr>
            <a:xfrm flipH="1" flipV="1">
              <a:off x="8981393" y="3147738"/>
              <a:ext cx="2283" cy="171674"/>
            </a:xfrm>
            <a:prstGeom prst="line">
              <a:avLst/>
            </a:prstGeom>
            <a:noFill/>
            <a:ln w="19050" cap="flat" cmpd="sng" algn="ctr">
              <a:solidFill>
                <a:srgbClr val="44546A">
                  <a:lumMod val="75000"/>
                </a:srgbClr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</p:grpSp>
      <p:cxnSp>
        <p:nvCxnSpPr>
          <p:cNvPr id="413" name="Straight Arrow Connector 412">
            <a:extLst>
              <a:ext uri="{FF2B5EF4-FFF2-40B4-BE49-F238E27FC236}">
                <a16:creationId xmlns:a16="http://schemas.microsoft.com/office/drawing/2014/main" id="{AC75A95B-BFCD-4485-B872-01CDCA9F8DD0}"/>
              </a:ext>
            </a:extLst>
          </p:cNvPr>
          <p:cNvCxnSpPr>
            <a:cxnSpLocks/>
            <a:stCxn id="393" idx="0"/>
            <a:endCxn id="366" idx="2"/>
          </p:cNvCxnSpPr>
          <p:nvPr/>
        </p:nvCxnSpPr>
        <p:spPr>
          <a:xfrm flipV="1">
            <a:off x="3292179" y="5038779"/>
            <a:ext cx="0" cy="720479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169A3915-144F-4BC4-B00D-A3FBE0B76F94}"/>
              </a:ext>
            </a:extLst>
          </p:cNvPr>
          <p:cNvGrpSpPr/>
          <p:nvPr/>
        </p:nvGrpSpPr>
        <p:grpSpPr>
          <a:xfrm>
            <a:off x="6025414" y="3532601"/>
            <a:ext cx="5969674" cy="477258"/>
            <a:chOff x="296487" y="833548"/>
            <a:chExt cx="7347290" cy="587395"/>
          </a:xfrm>
        </p:grpSpPr>
        <p:sp>
          <p:nvSpPr>
            <p:cNvPr id="415" name="Arrow: Pentagon 414">
              <a:extLst>
                <a:ext uri="{FF2B5EF4-FFF2-40B4-BE49-F238E27FC236}">
                  <a16:creationId xmlns:a16="http://schemas.microsoft.com/office/drawing/2014/main" id="{E2D338A1-F051-4050-A92E-C699088BDF11}"/>
                </a:ext>
              </a:extLst>
            </p:cNvPr>
            <p:cNvSpPr/>
            <p:nvPr/>
          </p:nvSpPr>
          <p:spPr>
            <a:xfrm>
              <a:off x="594774" y="862638"/>
              <a:ext cx="7049003" cy="555674"/>
            </a:xfrm>
            <a:prstGeom prst="homePlate">
              <a:avLst>
                <a:gd name="adj" fmla="val 57635"/>
              </a:avLst>
            </a:prstGeom>
            <a:solidFill>
              <a:srgbClr val="FC8604"/>
            </a:solidFill>
            <a:ln w="9525">
              <a:solidFill>
                <a:srgbClr val="FC860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endParaRPr lang="en-ID" sz="1138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16" name="Text Placeholder 2">
              <a:extLst>
                <a:ext uri="{FF2B5EF4-FFF2-40B4-BE49-F238E27FC236}">
                  <a16:creationId xmlns:a16="http://schemas.microsoft.com/office/drawing/2014/main" id="{55157F8A-DA01-445B-8B01-7C4514C77B0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90262" y="986178"/>
              <a:ext cx="2913148" cy="335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defRPr sz="1800" b="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457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•"/>
                <a:defRPr sz="16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14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376363" indent="-2317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2058988" indent="-230188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8606" indent="-278606" defTabSz="742950"/>
              <a:r>
                <a:rPr lang="en-ID" sz="1625" dirty="0" err="1">
                  <a:solidFill>
                    <a:prstClr val="white"/>
                  </a:solidFill>
                </a:rPr>
                <a:t>Tampilan</a:t>
              </a:r>
              <a:r>
                <a:rPr lang="en-ID" sz="1625" dirty="0">
                  <a:solidFill>
                    <a:prstClr val="white"/>
                  </a:solidFill>
                </a:rPr>
                <a:t> </a:t>
              </a:r>
              <a:r>
                <a:rPr lang="en-ID" sz="1625" dirty="0" err="1">
                  <a:solidFill>
                    <a:prstClr val="white"/>
                  </a:solidFill>
                </a:rPr>
                <a:t>Dibatalkan</a:t>
              </a:r>
              <a:endParaRPr lang="en-ID" sz="1625" dirty="0">
                <a:solidFill>
                  <a:prstClr val="white"/>
                </a:solidFill>
              </a:endParaRPr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FA2E8E08-1309-4972-BB01-68BF91B5D611}"/>
                </a:ext>
              </a:extLst>
            </p:cNvPr>
            <p:cNvSpPr/>
            <p:nvPr/>
          </p:nvSpPr>
          <p:spPr>
            <a:xfrm>
              <a:off x="296487" y="833548"/>
              <a:ext cx="604910" cy="58739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endParaRPr lang="en-ID" sz="13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B872A75B-769D-4BEA-B2FB-E473133D04E3}"/>
                </a:ext>
              </a:extLst>
            </p:cNvPr>
            <p:cNvSpPr/>
            <p:nvPr/>
          </p:nvSpPr>
          <p:spPr>
            <a:xfrm>
              <a:off x="352169" y="887664"/>
              <a:ext cx="483531" cy="483531"/>
            </a:xfrm>
            <a:prstGeom prst="ellipse">
              <a:avLst/>
            </a:prstGeom>
            <a:solidFill>
              <a:srgbClr val="FC8604"/>
            </a:solidFill>
            <a:ln w="9525">
              <a:solidFill>
                <a:srgbClr val="FC860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r>
                <a:rPr lang="en-ID" sz="13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4</a:t>
              </a:r>
            </a:p>
          </p:txBody>
        </p: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8B112854-0FAD-43FE-878B-F15CB784EF6C}"/>
                </a:ext>
              </a:extLst>
            </p:cNvPr>
            <p:cNvCxnSpPr/>
            <p:nvPr/>
          </p:nvCxnSpPr>
          <p:spPr>
            <a:xfrm>
              <a:off x="6744070" y="930288"/>
              <a:ext cx="0" cy="428079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0" name="Picture 41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93A8DBA-8B45-4229-B329-114585F67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315" y="859482"/>
              <a:ext cx="462529" cy="462528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1F7C0F00-DB6D-4199-A7BE-4CAEF8794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553" y="4154201"/>
            <a:ext cx="5630894" cy="178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478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84610A7-4B57-489F-B6E9-4041B5C9B8A6}"/>
              </a:ext>
            </a:extLst>
          </p:cNvPr>
          <p:cNvGrpSpPr/>
          <p:nvPr/>
        </p:nvGrpSpPr>
        <p:grpSpPr>
          <a:xfrm>
            <a:off x="144992" y="934850"/>
            <a:ext cx="3141961" cy="477258"/>
            <a:chOff x="308805" y="873981"/>
            <a:chExt cx="3867029" cy="587395"/>
          </a:xfrm>
          <a:solidFill>
            <a:srgbClr val="144566"/>
          </a:solidFill>
        </p:grpSpPr>
        <p:sp>
          <p:nvSpPr>
            <p:cNvPr id="27" name="Arrow: Pentagon 26">
              <a:extLst>
                <a:ext uri="{FF2B5EF4-FFF2-40B4-BE49-F238E27FC236}">
                  <a16:creationId xmlns:a16="http://schemas.microsoft.com/office/drawing/2014/main" id="{7E23D33E-47DF-41CB-9925-5549963FDD91}"/>
                </a:ext>
              </a:extLst>
            </p:cNvPr>
            <p:cNvSpPr/>
            <p:nvPr/>
          </p:nvSpPr>
          <p:spPr>
            <a:xfrm>
              <a:off x="638493" y="892083"/>
              <a:ext cx="3537341" cy="555674"/>
            </a:xfrm>
            <a:prstGeom prst="homePlate">
              <a:avLst>
                <a:gd name="adj" fmla="val 60166"/>
              </a:avLst>
            </a:prstGeom>
            <a:grpFill/>
            <a:ln w="9525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endParaRPr lang="en-ID" sz="105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Text Placeholder 2">
              <a:extLst>
                <a:ext uri="{FF2B5EF4-FFF2-40B4-BE49-F238E27FC236}">
                  <a16:creationId xmlns:a16="http://schemas.microsoft.com/office/drawing/2014/main" id="{7C3A4215-F910-4C99-9917-18BABD59B44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13290" y="1015623"/>
              <a:ext cx="2317561" cy="35079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defRPr sz="1800" b="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457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•"/>
                <a:defRPr sz="16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14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376363" indent="-2317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2058988" indent="-230188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8606" indent="-278606" defTabSz="742950"/>
              <a:r>
                <a:rPr lang="en-ID" sz="1600" dirty="0" err="1">
                  <a:solidFill>
                    <a:prstClr val="white"/>
                  </a:solidFill>
                </a:rPr>
                <a:t>Tahapan</a:t>
              </a:r>
              <a:endParaRPr lang="en-ID" sz="1600" dirty="0">
                <a:solidFill>
                  <a:prstClr val="white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2CD5B76-26E7-4C1F-9A69-CA113896574C}"/>
                </a:ext>
              </a:extLst>
            </p:cNvPr>
            <p:cNvSpPr/>
            <p:nvPr/>
          </p:nvSpPr>
          <p:spPr>
            <a:xfrm>
              <a:off x="308805" y="873981"/>
              <a:ext cx="604910" cy="587395"/>
            </a:xfrm>
            <a:prstGeom prst="ellipse">
              <a:avLst/>
            </a:prstGeom>
            <a:grpFill/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endParaRPr lang="en-ID" sz="105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A468A59-615E-45D8-9CDE-9CE161FF01BE}"/>
                </a:ext>
              </a:extLst>
            </p:cNvPr>
            <p:cNvSpPr/>
            <p:nvPr/>
          </p:nvSpPr>
          <p:spPr>
            <a:xfrm>
              <a:off x="364487" y="928097"/>
              <a:ext cx="483531" cy="483531"/>
            </a:xfrm>
            <a:prstGeom prst="ellipse">
              <a:avLst/>
            </a:prstGeom>
            <a:grpFill/>
            <a:ln w="9525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r>
                <a:rPr lang="en-ID" sz="105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9562C5D-0EE2-4A03-8EE6-ABD581E1CFB1}"/>
                </a:ext>
              </a:extLst>
            </p:cNvPr>
            <p:cNvCxnSpPr/>
            <p:nvPr/>
          </p:nvCxnSpPr>
          <p:spPr>
            <a:xfrm>
              <a:off x="3394399" y="963496"/>
              <a:ext cx="0" cy="428079"/>
            </a:xfrm>
            <a:prstGeom prst="line">
              <a:avLst/>
            </a:prstGeom>
            <a:grpFill/>
            <a:ln w="28575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 descr="A close up of a logo&#10;&#10;Description automatically generated">
              <a:extLst>
                <a:ext uri="{FF2B5EF4-FFF2-40B4-BE49-F238E27FC236}">
                  <a16:creationId xmlns:a16="http://schemas.microsoft.com/office/drawing/2014/main" id="{D2D0BCDE-A520-4DD1-BD29-2ACD218EA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9674" y="963496"/>
              <a:ext cx="428079" cy="428079"/>
            </a:xfrm>
            <a:prstGeom prst="rect">
              <a:avLst/>
            </a:prstGeom>
            <a:grpFill/>
          </p:spPr>
        </p:pic>
      </p:grpSp>
      <p:sp>
        <p:nvSpPr>
          <p:cNvPr id="2" name="Rectangle: Single Corner Snipped 1">
            <a:extLst>
              <a:ext uri="{FF2B5EF4-FFF2-40B4-BE49-F238E27FC236}">
                <a16:creationId xmlns:a16="http://schemas.microsoft.com/office/drawing/2014/main" id="{66D1569C-658F-466F-BB6E-083C64BFFDC3}"/>
              </a:ext>
            </a:extLst>
          </p:cNvPr>
          <p:cNvSpPr/>
          <p:nvPr/>
        </p:nvSpPr>
        <p:spPr>
          <a:xfrm>
            <a:off x="0" y="223809"/>
            <a:ext cx="3431946" cy="571032"/>
          </a:xfrm>
          <a:prstGeom prst="snip1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4">
            <a:extLst>
              <a:ext uri="{FF2B5EF4-FFF2-40B4-BE49-F238E27FC236}">
                <a16:creationId xmlns:a16="http://schemas.microsoft.com/office/drawing/2014/main" id="{482AE8AA-936C-4A69-BDA4-18B70A7B8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28" y="294925"/>
            <a:ext cx="3431946" cy="499916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ahnschrift SemiBold" panose="020B0502040204020203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PEMBATALAN SPOG</a:t>
            </a:r>
            <a:endParaRPr lang="en-US" sz="1800" b="1" dirty="0">
              <a:solidFill>
                <a:schemeClr val="bg1"/>
              </a:solidFill>
              <a:latin typeface="Bahnschrift SemiBold" panose="020B0502040204020203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4B83D91-F909-4102-9B33-F992E2838AC1}"/>
              </a:ext>
            </a:extLst>
          </p:cNvPr>
          <p:cNvGrpSpPr/>
          <p:nvPr/>
        </p:nvGrpSpPr>
        <p:grpSpPr>
          <a:xfrm>
            <a:off x="6096000" y="918149"/>
            <a:ext cx="5121390" cy="477258"/>
            <a:chOff x="296487" y="833548"/>
            <a:chExt cx="6303249" cy="587395"/>
          </a:xfrm>
        </p:grpSpPr>
        <p:sp>
          <p:nvSpPr>
            <p:cNvPr id="22" name="Arrow: Pentagon 21">
              <a:extLst>
                <a:ext uri="{FF2B5EF4-FFF2-40B4-BE49-F238E27FC236}">
                  <a16:creationId xmlns:a16="http://schemas.microsoft.com/office/drawing/2014/main" id="{3C5F4B93-2D97-43C8-BA6B-945C80CCD2C3}"/>
                </a:ext>
              </a:extLst>
            </p:cNvPr>
            <p:cNvSpPr/>
            <p:nvPr/>
          </p:nvSpPr>
          <p:spPr>
            <a:xfrm>
              <a:off x="594774" y="862638"/>
              <a:ext cx="6004962" cy="555674"/>
            </a:xfrm>
            <a:prstGeom prst="homePlate">
              <a:avLst>
                <a:gd name="adj" fmla="val 57635"/>
              </a:avLst>
            </a:prstGeom>
            <a:solidFill>
              <a:srgbClr val="8F7209"/>
            </a:solidFill>
            <a:ln w="9525">
              <a:solidFill>
                <a:srgbClr val="8F720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endParaRPr lang="en-ID" sz="1138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Text Placeholder 2">
              <a:extLst>
                <a:ext uri="{FF2B5EF4-FFF2-40B4-BE49-F238E27FC236}">
                  <a16:creationId xmlns:a16="http://schemas.microsoft.com/office/drawing/2014/main" id="{BE00CB70-4493-4EAA-BF0C-47CAA457061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90263" y="986178"/>
              <a:ext cx="1730727" cy="3507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defRPr sz="1800" b="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457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•"/>
                <a:defRPr sz="16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14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376363" indent="-2317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2058988" indent="-230188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8606" indent="-278606" defTabSz="742950"/>
              <a:r>
                <a:rPr lang="en-ID" sz="1625" dirty="0" err="1">
                  <a:solidFill>
                    <a:prstClr val="white"/>
                  </a:solidFill>
                </a:rPr>
                <a:t>Dampak</a:t>
              </a:r>
              <a:endParaRPr lang="en-ID" sz="1625" dirty="0">
                <a:solidFill>
                  <a:prstClr val="white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6F4CEBC-F87E-4EAF-91ED-E9AC5D671354}"/>
                </a:ext>
              </a:extLst>
            </p:cNvPr>
            <p:cNvSpPr/>
            <p:nvPr/>
          </p:nvSpPr>
          <p:spPr>
            <a:xfrm>
              <a:off x="296487" y="833548"/>
              <a:ext cx="604910" cy="58739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endParaRPr lang="en-ID" sz="13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FAB0444-C3C6-496C-AA5C-EC2CE21DD7DA}"/>
                </a:ext>
              </a:extLst>
            </p:cNvPr>
            <p:cNvSpPr/>
            <p:nvPr/>
          </p:nvSpPr>
          <p:spPr>
            <a:xfrm>
              <a:off x="352169" y="887664"/>
              <a:ext cx="483531" cy="483531"/>
            </a:xfrm>
            <a:prstGeom prst="ellipse">
              <a:avLst/>
            </a:prstGeom>
            <a:solidFill>
              <a:srgbClr val="8F7209"/>
            </a:solidFill>
            <a:ln w="9525">
              <a:solidFill>
                <a:srgbClr val="8F720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r>
                <a:rPr lang="en-ID" sz="13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483ABEA-8A96-4065-AA8C-CC3328A32DA9}"/>
                </a:ext>
              </a:extLst>
            </p:cNvPr>
            <p:cNvCxnSpPr/>
            <p:nvPr/>
          </p:nvCxnSpPr>
          <p:spPr>
            <a:xfrm>
              <a:off x="5707800" y="930288"/>
              <a:ext cx="0" cy="428079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33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661D098-0384-4CF5-A662-9D2C0B700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192" y="859482"/>
              <a:ext cx="462529" cy="462528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BE18E30-BD43-4894-827D-8467FCE34110}"/>
              </a:ext>
            </a:extLst>
          </p:cNvPr>
          <p:cNvGrpSpPr/>
          <p:nvPr/>
        </p:nvGrpSpPr>
        <p:grpSpPr>
          <a:xfrm>
            <a:off x="0" y="3679080"/>
            <a:ext cx="4944848" cy="477258"/>
            <a:chOff x="296487" y="833548"/>
            <a:chExt cx="6085966" cy="587395"/>
          </a:xfrm>
        </p:grpSpPr>
        <p:sp>
          <p:nvSpPr>
            <p:cNvPr id="48" name="Arrow: Pentagon 47">
              <a:extLst>
                <a:ext uri="{FF2B5EF4-FFF2-40B4-BE49-F238E27FC236}">
                  <a16:creationId xmlns:a16="http://schemas.microsoft.com/office/drawing/2014/main" id="{2A9DABB7-5BF7-46E7-97EC-8037804B2B19}"/>
                </a:ext>
              </a:extLst>
            </p:cNvPr>
            <p:cNvSpPr/>
            <p:nvPr/>
          </p:nvSpPr>
          <p:spPr>
            <a:xfrm>
              <a:off x="594774" y="862638"/>
              <a:ext cx="5787679" cy="555674"/>
            </a:xfrm>
            <a:prstGeom prst="homePlate">
              <a:avLst>
                <a:gd name="adj" fmla="val 57635"/>
              </a:avLst>
            </a:prstGeom>
            <a:solidFill>
              <a:srgbClr val="496E3A"/>
            </a:solidFill>
            <a:ln w="9525">
              <a:solidFill>
                <a:srgbClr val="496E3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endParaRPr lang="en-ID" sz="1138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" name="Text Placeholder 2">
              <a:extLst>
                <a:ext uri="{FF2B5EF4-FFF2-40B4-BE49-F238E27FC236}">
                  <a16:creationId xmlns:a16="http://schemas.microsoft.com/office/drawing/2014/main" id="{B1370BA5-D02E-4412-BD03-F943E96692E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90263" y="986178"/>
              <a:ext cx="1730727" cy="3507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defRPr sz="1800" b="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457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•"/>
                <a:defRPr sz="16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14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376363" indent="-2317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2058988" indent="-230188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8606" indent="-278606" defTabSz="742950"/>
              <a:r>
                <a:rPr lang="en-ID" sz="1625" dirty="0">
                  <a:solidFill>
                    <a:prstClr val="white"/>
                  </a:solidFill>
                </a:rPr>
                <a:t>Alur Proses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14613FD-B629-44FB-82CD-E8266F0820F5}"/>
                </a:ext>
              </a:extLst>
            </p:cNvPr>
            <p:cNvSpPr/>
            <p:nvPr/>
          </p:nvSpPr>
          <p:spPr>
            <a:xfrm>
              <a:off x="296487" y="833548"/>
              <a:ext cx="604910" cy="58739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endParaRPr lang="en-ID" sz="13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FBCC39-EA32-48D0-818B-16CFE34ED6B1}"/>
                </a:ext>
              </a:extLst>
            </p:cNvPr>
            <p:cNvSpPr/>
            <p:nvPr/>
          </p:nvSpPr>
          <p:spPr>
            <a:xfrm>
              <a:off x="352169" y="887664"/>
              <a:ext cx="483531" cy="483531"/>
            </a:xfrm>
            <a:prstGeom prst="ellipse">
              <a:avLst/>
            </a:prstGeom>
            <a:solidFill>
              <a:srgbClr val="496E3A"/>
            </a:solidFill>
            <a:ln w="9525">
              <a:solidFill>
                <a:srgbClr val="496E3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r>
                <a:rPr lang="en-ID" sz="13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D8B07DE-8DE1-4CB4-B969-F01F16533403}"/>
                </a:ext>
              </a:extLst>
            </p:cNvPr>
            <p:cNvCxnSpPr/>
            <p:nvPr/>
          </p:nvCxnSpPr>
          <p:spPr>
            <a:xfrm>
              <a:off x="5362388" y="930288"/>
              <a:ext cx="0" cy="428079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5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039FEBF4-2879-4F81-B0D7-E5B10A2E1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9760" y="859482"/>
              <a:ext cx="462529" cy="462528"/>
            </a:xfrm>
            <a:prstGeom prst="rect">
              <a:avLst/>
            </a:prstGeom>
          </p:spPr>
        </p:pic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169A3915-144F-4BC4-B00D-A3FBE0B76F94}"/>
              </a:ext>
            </a:extLst>
          </p:cNvPr>
          <p:cNvGrpSpPr/>
          <p:nvPr/>
        </p:nvGrpSpPr>
        <p:grpSpPr>
          <a:xfrm>
            <a:off x="6025414" y="3532601"/>
            <a:ext cx="5969674" cy="477258"/>
            <a:chOff x="296487" y="833548"/>
            <a:chExt cx="7347290" cy="587395"/>
          </a:xfrm>
        </p:grpSpPr>
        <p:sp>
          <p:nvSpPr>
            <p:cNvPr id="415" name="Arrow: Pentagon 414">
              <a:extLst>
                <a:ext uri="{FF2B5EF4-FFF2-40B4-BE49-F238E27FC236}">
                  <a16:creationId xmlns:a16="http://schemas.microsoft.com/office/drawing/2014/main" id="{E2D338A1-F051-4050-A92E-C699088BDF11}"/>
                </a:ext>
              </a:extLst>
            </p:cNvPr>
            <p:cNvSpPr/>
            <p:nvPr/>
          </p:nvSpPr>
          <p:spPr>
            <a:xfrm>
              <a:off x="594774" y="862638"/>
              <a:ext cx="7049003" cy="555674"/>
            </a:xfrm>
            <a:prstGeom prst="homePlate">
              <a:avLst>
                <a:gd name="adj" fmla="val 57635"/>
              </a:avLst>
            </a:prstGeom>
            <a:solidFill>
              <a:srgbClr val="FC8604"/>
            </a:solidFill>
            <a:ln w="9525">
              <a:solidFill>
                <a:srgbClr val="FC860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endParaRPr lang="en-ID" sz="1138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16" name="Text Placeholder 2">
              <a:extLst>
                <a:ext uri="{FF2B5EF4-FFF2-40B4-BE49-F238E27FC236}">
                  <a16:creationId xmlns:a16="http://schemas.microsoft.com/office/drawing/2014/main" id="{55157F8A-DA01-445B-8B01-7C4514C77B0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90262" y="986178"/>
              <a:ext cx="2913148" cy="335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defRPr sz="1800" b="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457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•"/>
                <a:defRPr sz="16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14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376363" indent="-2317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2058988" indent="-230188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8606" indent="-278606" defTabSz="742950"/>
              <a:r>
                <a:rPr lang="en-ID" sz="1625" dirty="0" err="1">
                  <a:solidFill>
                    <a:prstClr val="white"/>
                  </a:solidFill>
                </a:rPr>
                <a:t>Tampilan</a:t>
              </a:r>
              <a:r>
                <a:rPr lang="en-ID" sz="1625" dirty="0">
                  <a:solidFill>
                    <a:prstClr val="white"/>
                  </a:solidFill>
                </a:rPr>
                <a:t> </a:t>
              </a:r>
              <a:r>
                <a:rPr lang="en-ID" sz="1625" dirty="0" err="1">
                  <a:solidFill>
                    <a:prstClr val="white"/>
                  </a:solidFill>
                </a:rPr>
                <a:t>Dibatalkan</a:t>
              </a:r>
              <a:endParaRPr lang="en-ID" sz="1625" dirty="0">
                <a:solidFill>
                  <a:prstClr val="white"/>
                </a:solidFill>
              </a:endParaRPr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FA2E8E08-1309-4972-BB01-68BF91B5D611}"/>
                </a:ext>
              </a:extLst>
            </p:cNvPr>
            <p:cNvSpPr/>
            <p:nvPr/>
          </p:nvSpPr>
          <p:spPr>
            <a:xfrm>
              <a:off x="296487" y="833548"/>
              <a:ext cx="604910" cy="58739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endParaRPr lang="en-ID" sz="13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B872A75B-769D-4BEA-B2FB-E473133D04E3}"/>
                </a:ext>
              </a:extLst>
            </p:cNvPr>
            <p:cNvSpPr/>
            <p:nvPr/>
          </p:nvSpPr>
          <p:spPr>
            <a:xfrm>
              <a:off x="352169" y="887664"/>
              <a:ext cx="483531" cy="483531"/>
            </a:xfrm>
            <a:prstGeom prst="ellipse">
              <a:avLst/>
            </a:prstGeom>
            <a:solidFill>
              <a:srgbClr val="FC8604"/>
            </a:solidFill>
            <a:ln w="9525">
              <a:solidFill>
                <a:srgbClr val="FC860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r>
                <a:rPr lang="en-ID" sz="13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4</a:t>
              </a:r>
            </a:p>
          </p:txBody>
        </p: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8B112854-0FAD-43FE-878B-F15CB784EF6C}"/>
                </a:ext>
              </a:extLst>
            </p:cNvPr>
            <p:cNvCxnSpPr/>
            <p:nvPr/>
          </p:nvCxnSpPr>
          <p:spPr>
            <a:xfrm>
              <a:off x="6744070" y="930288"/>
              <a:ext cx="0" cy="428079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0" name="Picture 41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93A8DBA-8B45-4229-B329-114585F67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315" y="859482"/>
              <a:ext cx="462529" cy="462528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30D4F590-FFD3-44F3-A6EC-E1F6C955029B}"/>
              </a:ext>
            </a:extLst>
          </p:cNvPr>
          <p:cNvSpPr/>
          <p:nvPr/>
        </p:nvSpPr>
        <p:spPr>
          <a:xfrm>
            <a:off x="185854" y="1789578"/>
            <a:ext cx="1414669" cy="554167"/>
          </a:xfrm>
          <a:prstGeom prst="rect">
            <a:avLst/>
          </a:prstGeom>
          <a:solidFill>
            <a:schemeClr val="bg1"/>
          </a:solidFill>
          <a:ln w="28575">
            <a:solidFill>
              <a:srgbClr val="EDEDE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4295" bIns="74295" rtlCol="0" anchor="ctr" anchorCtr="0"/>
          <a:lstStyle/>
          <a:p>
            <a:pPr algn="ctr" defTabSz="742950"/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Permohonan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pembatalan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SPOG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1A4F03-372C-437B-9C78-A6D121591805}"/>
              </a:ext>
            </a:extLst>
          </p:cNvPr>
          <p:cNvSpPr/>
          <p:nvPr/>
        </p:nvSpPr>
        <p:spPr>
          <a:xfrm>
            <a:off x="185854" y="1467074"/>
            <a:ext cx="1414669" cy="323920"/>
          </a:xfrm>
          <a:prstGeom prst="rect">
            <a:avLst/>
          </a:prstGeom>
          <a:solidFill>
            <a:srgbClr val="EDEDED"/>
          </a:solidFill>
          <a:ln w="28575">
            <a:solidFill>
              <a:srgbClr val="EDEDE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4295" bIns="74295" rtlCol="0" anchor="ctr" anchorCtr="0"/>
          <a:lstStyle/>
          <a:p>
            <a:pPr algn="ctr" defTabSz="742950"/>
            <a:r>
              <a:rPr lang="en-US" sz="1138" b="1" dirty="0">
                <a:solidFill>
                  <a:srgbClr val="00205B"/>
                </a:solidFill>
                <a:latin typeface="Gotham Medium"/>
              </a:rPr>
              <a:t>INAPORTNET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AF2A88-A49F-493B-90B7-11BFD2D791F5}"/>
              </a:ext>
            </a:extLst>
          </p:cNvPr>
          <p:cNvSpPr/>
          <p:nvPr/>
        </p:nvSpPr>
        <p:spPr>
          <a:xfrm>
            <a:off x="185854" y="2969368"/>
            <a:ext cx="1414669" cy="554166"/>
          </a:xfrm>
          <a:prstGeom prst="rect">
            <a:avLst/>
          </a:prstGeom>
          <a:solidFill>
            <a:schemeClr val="bg1"/>
          </a:solidFill>
          <a:ln w="28575">
            <a:solidFill>
              <a:srgbClr val="EDEDE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4295" bIns="74295" rtlCol="0" anchor="ctr" anchorCtr="0"/>
          <a:lstStyle/>
          <a:p>
            <a:pPr algn="ctr" defTabSz="742950"/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Persetujuan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Pembatalan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SPOG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B1D027-4944-441F-B6D7-1F66BE63C5B5}"/>
              </a:ext>
            </a:extLst>
          </p:cNvPr>
          <p:cNvSpPr/>
          <p:nvPr/>
        </p:nvSpPr>
        <p:spPr>
          <a:xfrm>
            <a:off x="185854" y="2645446"/>
            <a:ext cx="1414669" cy="323921"/>
          </a:xfrm>
          <a:prstGeom prst="rect">
            <a:avLst/>
          </a:prstGeom>
          <a:solidFill>
            <a:srgbClr val="EDEDED"/>
          </a:solidFill>
          <a:ln w="28575">
            <a:solidFill>
              <a:srgbClr val="EDEDE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4295" bIns="74295" rtlCol="0" anchor="ctr" anchorCtr="0"/>
          <a:lstStyle/>
          <a:p>
            <a:pPr algn="ctr" defTabSz="742950"/>
            <a:r>
              <a:rPr lang="en-US" sz="1138" b="1" dirty="0">
                <a:solidFill>
                  <a:srgbClr val="00205B"/>
                </a:solidFill>
                <a:latin typeface="Gotham Medium"/>
              </a:rPr>
              <a:t>INAPORTNET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57C662-F973-4F03-BCDA-66146EDFA32D}"/>
              </a:ext>
            </a:extLst>
          </p:cNvPr>
          <p:cNvSpPr/>
          <p:nvPr/>
        </p:nvSpPr>
        <p:spPr>
          <a:xfrm>
            <a:off x="2053951" y="2973849"/>
            <a:ext cx="1414669" cy="554166"/>
          </a:xfrm>
          <a:prstGeom prst="rect">
            <a:avLst/>
          </a:prstGeom>
          <a:solidFill>
            <a:schemeClr val="bg1"/>
          </a:solidFill>
          <a:ln w="28575">
            <a:solidFill>
              <a:srgbClr val="EDEDE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4295" bIns="74295" rtlCol="0" anchor="ctr" anchorCtr="0"/>
          <a:lstStyle/>
          <a:p>
            <a:pPr algn="ctr" defTabSz="742950"/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Notifikasi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Pembatalan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PPK dan SPOG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FD74F3-9899-4274-887D-B2081E41B1D0}"/>
              </a:ext>
            </a:extLst>
          </p:cNvPr>
          <p:cNvSpPr/>
          <p:nvPr/>
        </p:nvSpPr>
        <p:spPr>
          <a:xfrm>
            <a:off x="2053951" y="2649928"/>
            <a:ext cx="1414669" cy="323921"/>
          </a:xfrm>
          <a:prstGeom prst="rect">
            <a:avLst/>
          </a:prstGeom>
          <a:solidFill>
            <a:srgbClr val="EDEDED"/>
          </a:solidFill>
          <a:ln w="28575">
            <a:solidFill>
              <a:srgbClr val="EDEDE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4295" bIns="74295" rtlCol="0" anchor="ctr" anchorCtr="0"/>
          <a:lstStyle/>
          <a:p>
            <a:pPr algn="ctr" defTabSz="742950"/>
            <a:r>
              <a:rPr lang="en-US" sz="1138" b="1" dirty="0">
                <a:solidFill>
                  <a:srgbClr val="00205B"/>
                </a:solidFill>
                <a:latin typeface="Gotham Medium"/>
              </a:rPr>
              <a:t>VMS, SIMOP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23A14C05-5E75-49AA-A4FD-2A22CBFF71A1}"/>
              </a:ext>
            </a:extLst>
          </p:cNvPr>
          <p:cNvSpPr/>
          <p:nvPr/>
        </p:nvSpPr>
        <p:spPr>
          <a:xfrm rot="16200000">
            <a:off x="1677461" y="2888159"/>
            <a:ext cx="294177" cy="376087"/>
          </a:xfrm>
          <a:prstGeom prst="downArrow">
            <a:avLst/>
          </a:prstGeom>
          <a:solidFill>
            <a:srgbClr val="144566"/>
          </a:solidFill>
          <a:ln w="9525">
            <a:solidFill>
              <a:srgbClr val="14456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4295" bIns="74295" rtlCol="0" anchor="ctr" anchorCtr="0"/>
          <a:lstStyle/>
          <a:p>
            <a:pPr algn="ctr" defTabSz="742950"/>
            <a:endParaRPr lang="en-ID" sz="1138" dirty="0" err="1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A66FFFBB-FC8E-4987-B93B-74097DE8D454}"/>
              </a:ext>
            </a:extLst>
          </p:cNvPr>
          <p:cNvSpPr/>
          <p:nvPr/>
        </p:nvSpPr>
        <p:spPr>
          <a:xfrm>
            <a:off x="773412" y="2374470"/>
            <a:ext cx="167883" cy="298567"/>
          </a:xfrm>
          <a:prstGeom prst="downArrow">
            <a:avLst/>
          </a:prstGeom>
          <a:solidFill>
            <a:srgbClr val="144566"/>
          </a:solidFill>
          <a:ln w="9525">
            <a:solidFill>
              <a:srgbClr val="14456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4295" bIns="74295" rtlCol="0" anchor="ctr" anchorCtr="0"/>
          <a:lstStyle/>
          <a:p>
            <a:pPr algn="ctr" defTabSz="742950"/>
            <a:endParaRPr lang="en-ID" sz="1138" dirty="0" err="1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32AF128-4C99-4C57-9E7A-2A495761E634}"/>
              </a:ext>
            </a:extLst>
          </p:cNvPr>
          <p:cNvSpPr/>
          <p:nvPr/>
        </p:nvSpPr>
        <p:spPr>
          <a:xfrm>
            <a:off x="5285228" y="1964090"/>
            <a:ext cx="2099764" cy="682013"/>
          </a:xfrm>
          <a:prstGeom prst="rect">
            <a:avLst/>
          </a:prstGeom>
          <a:solidFill>
            <a:schemeClr val="bg1"/>
          </a:solidFill>
          <a:ln w="28575">
            <a:solidFill>
              <a:srgbClr val="66663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4295" bIns="74295" rtlCol="0" anchor="ctr" anchorCtr="0"/>
          <a:lstStyle/>
          <a:p>
            <a:pPr algn="ctr" defTabSz="742950"/>
            <a:r>
              <a:rPr lang="en-US" sz="1138" dirty="0">
                <a:solidFill>
                  <a:srgbClr val="00205B"/>
                </a:solidFill>
                <a:latin typeface="Gotham Medium"/>
              </a:rPr>
              <a:t>PPK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secara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otomatis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batal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ketika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SPOG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dibatalkan</a:t>
            </a:r>
            <a:endParaRPr lang="en-US" sz="1138" dirty="0">
              <a:solidFill>
                <a:srgbClr val="00205B"/>
              </a:solidFill>
              <a:latin typeface="Gotham Medium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321D5D-39A0-4428-ACF0-08E284AB7961}"/>
              </a:ext>
            </a:extLst>
          </p:cNvPr>
          <p:cNvSpPr/>
          <p:nvPr/>
        </p:nvSpPr>
        <p:spPr>
          <a:xfrm>
            <a:off x="5285228" y="1641586"/>
            <a:ext cx="2099764" cy="323920"/>
          </a:xfrm>
          <a:prstGeom prst="rect">
            <a:avLst/>
          </a:prstGeom>
          <a:solidFill>
            <a:srgbClr val="B0AE5E"/>
          </a:solidFill>
          <a:ln w="28575">
            <a:solidFill>
              <a:srgbClr val="66663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4295" bIns="74295" rtlCol="0" anchor="ctr" anchorCtr="0"/>
          <a:lstStyle/>
          <a:p>
            <a:pPr algn="ctr" defTabSz="742950"/>
            <a:r>
              <a:rPr lang="en-US" sz="1138" b="1" dirty="0">
                <a:solidFill>
                  <a:srgbClr val="00205B"/>
                </a:solidFill>
                <a:latin typeface="Gotham Medium"/>
              </a:rPr>
              <a:t>SIMOP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44D94B0-33C1-4133-9BB2-C5CE4DF71F47}"/>
              </a:ext>
            </a:extLst>
          </p:cNvPr>
          <p:cNvSpPr/>
          <p:nvPr/>
        </p:nvSpPr>
        <p:spPr>
          <a:xfrm>
            <a:off x="7673500" y="1962675"/>
            <a:ext cx="2099764" cy="554167"/>
          </a:xfrm>
          <a:prstGeom prst="rect">
            <a:avLst/>
          </a:prstGeom>
          <a:solidFill>
            <a:schemeClr val="bg1"/>
          </a:solidFill>
          <a:ln w="28575">
            <a:solidFill>
              <a:srgbClr val="66663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4295" bIns="74295" rtlCol="0" anchor="ctr" anchorCtr="0"/>
          <a:lstStyle/>
          <a:p>
            <a:pPr algn="ctr" defTabSz="742950"/>
            <a:r>
              <a:rPr lang="en-US" sz="1138" dirty="0">
                <a:solidFill>
                  <a:srgbClr val="00205B"/>
                </a:solidFill>
                <a:latin typeface="Gotham Medium"/>
              </a:rPr>
              <a:t>PPKB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berikutnya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yang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tersedia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adalah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Perubahan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dan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pembatalan</a:t>
            </a:r>
            <a:endParaRPr lang="en-US" sz="1138" dirty="0">
              <a:solidFill>
                <a:srgbClr val="00205B"/>
              </a:solidFill>
              <a:latin typeface="Gotham Medium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E7131C7-1B90-40D6-930A-744A264F9851}"/>
              </a:ext>
            </a:extLst>
          </p:cNvPr>
          <p:cNvSpPr/>
          <p:nvPr/>
        </p:nvSpPr>
        <p:spPr>
          <a:xfrm>
            <a:off x="7673500" y="1640171"/>
            <a:ext cx="2099764" cy="323920"/>
          </a:xfrm>
          <a:prstGeom prst="rect">
            <a:avLst/>
          </a:prstGeom>
          <a:solidFill>
            <a:srgbClr val="B0AE5E"/>
          </a:solidFill>
          <a:ln w="28575">
            <a:solidFill>
              <a:srgbClr val="66663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4295" bIns="74295" rtlCol="0" anchor="ctr" anchorCtr="0"/>
          <a:lstStyle/>
          <a:p>
            <a:pPr algn="ctr" defTabSz="742950"/>
            <a:r>
              <a:rPr lang="en-US" sz="1138" b="1" dirty="0">
                <a:solidFill>
                  <a:srgbClr val="00205B"/>
                </a:solidFill>
                <a:latin typeface="Gotham Medium"/>
              </a:rPr>
              <a:t>VMS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F65F17B-D788-4143-86A8-6279ADCC76E2}"/>
              </a:ext>
            </a:extLst>
          </p:cNvPr>
          <p:cNvSpPr/>
          <p:nvPr/>
        </p:nvSpPr>
        <p:spPr>
          <a:xfrm>
            <a:off x="5285228" y="2644557"/>
            <a:ext cx="2099764" cy="799858"/>
          </a:xfrm>
          <a:prstGeom prst="rect">
            <a:avLst/>
          </a:prstGeom>
          <a:solidFill>
            <a:schemeClr val="bg1"/>
          </a:solidFill>
          <a:ln w="28575">
            <a:solidFill>
              <a:srgbClr val="66663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4295" bIns="74295" rtlCol="0" anchor="ctr" anchorCtr="0"/>
          <a:lstStyle/>
          <a:p>
            <a:pPr algn="ctr" defTabSz="742950"/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Tidak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dapat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mencetak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SPK dan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tidak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dapat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digunakan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sebagai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dasar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untuk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melakukan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SPK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pandu</a:t>
            </a:r>
            <a:endParaRPr lang="en-US" sz="1138" dirty="0">
              <a:solidFill>
                <a:srgbClr val="00205B"/>
              </a:solidFill>
              <a:latin typeface="Gotham Medium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AD59104-49FE-4661-A717-459032066447}"/>
              </a:ext>
            </a:extLst>
          </p:cNvPr>
          <p:cNvSpPr/>
          <p:nvPr/>
        </p:nvSpPr>
        <p:spPr>
          <a:xfrm>
            <a:off x="10069162" y="1961260"/>
            <a:ext cx="2099764" cy="554167"/>
          </a:xfrm>
          <a:prstGeom prst="rect">
            <a:avLst/>
          </a:prstGeom>
          <a:solidFill>
            <a:schemeClr val="bg1"/>
          </a:solidFill>
          <a:ln w="28575">
            <a:solidFill>
              <a:srgbClr val="66663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4295" bIns="74295" rtlCol="0" anchor="ctr" anchorCtr="0"/>
          <a:lstStyle/>
          <a:p>
            <a:pPr algn="ctr" defTabSz="742950"/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Tidak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dapat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membuat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SPOG / SPB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18AB6A4-A028-4FA1-9835-569C709EB15D}"/>
              </a:ext>
            </a:extLst>
          </p:cNvPr>
          <p:cNvSpPr/>
          <p:nvPr/>
        </p:nvSpPr>
        <p:spPr>
          <a:xfrm>
            <a:off x="10069162" y="1638755"/>
            <a:ext cx="2099764" cy="323920"/>
          </a:xfrm>
          <a:prstGeom prst="rect">
            <a:avLst/>
          </a:prstGeom>
          <a:solidFill>
            <a:srgbClr val="B0AE5E"/>
          </a:solidFill>
          <a:ln w="28575">
            <a:solidFill>
              <a:srgbClr val="66663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4295" bIns="74295" rtlCol="0" anchor="ctr" anchorCtr="0"/>
          <a:lstStyle/>
          <a:p>
            <a:pPr algn="ctr" defTabSz="742950"/>
            <a:r>
              <a:rPr lang="en-US" sz="1138" b="1" dirty="0">
                <a:solidFill>
                  <a:srgbClr val="00205B"/>
                </a:solidFill>
                <a:latin typeface="Gotham Medium"/>
              </a:rPr>
              <a:t>INAPORTNET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ED1AF242-CAAC-407E-BBE8-8010CCEDD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54" y="4329329"/>
            <a:ext cx="5870610" cy="2405987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31113834-20A4-4E04-8D62-9C06EDFF6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083" y="4018326"/>
            <a:ext cx="5451141" cy="285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500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84610A7-4B57-489F-B6E9-4041B5C9B8A6}"/>
              </a:ext>
            </a:extLst>
          </p:cNvPr>
          <p:cNvGrpSpPr/>
          <p:nvPr/>
        </p:nvGrpSpPr>
        <p:grpSpPr>
          <a:xfrm>
            <a:off x="144992" y="934850"/>
            <a:ext cx="3141961" cy="477258"/>
            <a:chOff x="308805" y="873981"/>
            <a:chExt cx="3867029" cy="587395"/>
          </a:xfrm>
          <a:solidFill>
            <a:srgbClr val="144566"/>
          </a:solidFill>
        </p:grpSpPr>
        <p:sp>
          <p:nvSpPr>
            <p:cNvPr id="27" name="Arrow: Pentagon 26">
              <a:extLst>
                <a:ext uri="{FF2B5EF4-FFF2-40B4-BE49-F238E27FC236}">
                  <a16:creationId xmlns:a16="http://schemas.microsoft.com/office/drawing/2014/main" id="{7E23D33E-47DF-41CB-9925-5549963FDD91}"/>
                </a:ext>
              </a:extLst>
            </p:cNvPr>
            <p:cNvSpPr/>
            <p:nvPr/>
          </p:nvSpPr>
          <p:spPr>
            <a:xfrm>
              <a:off x="638493" y="892083"/>
              <a:ext cx="3537341" cy="555674"/>
            </a:xfrm>
            <a:prstGeom prst="homePlate">
              <a:avLst>
                <a:gd name="adj" fmla="val 60166"/>
              </a:avLst>
            </a:prstGeom>
            <a:grpFill/>
            <a:ln w="9525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endParaRPr lang="en-ID" sz="1050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8" name="Text Placeholder 2">
              <a:extLst>
                <a:ext uri="{FF2B5EF4-FFF2-40B4-BE49-F238E27FC236}">
                  <a16:creationId xmlns:a16="http://schemas.microsoft.com/office/drawing/2014/main" id="{7C3A4215-F910-4C99-9917-18BABD59B44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13290" y="1015623"/>
              <a:ext cx="2317561" cy="350799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defRPr sz="1800" b="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457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•"/>
                <a:defRPr sz="16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14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376363" indent="-2317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2058988" indent="-230188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8606" indent="-278606" defTabSz="742950"/>
              <a:r>
                <a:rPr lang="en-ID" sz="1600" dirty="0" err="1">
                  <a:solidFill>
                    <a:prstClr val="white"/>
                  </a:solidFill>
                </a:rPr>
                <a:t>Tahapan</a:t>
              </a:r>
              <a:endParaRPr lang="en-ID" sz="1600" dirty="0">
                <a:solidFill>
                  <a:prstClr val="white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2CD5B76-26E7-4C1F-9A69-CA113896574C}"/>
                </a:ext>
              </a:extLst>
            </p:cNvPr>
            <p:cNvSpPr/>
            <p:nvPr/>
          </p:nvSpPr>
          <p:spPr>
            <a:xfrm>
              <a:off x="308805" y="873981"/>
              <a:ext cx="604910" cy="587395"/>
            </a:xfrm>
            <a:prstGeom prst="ellipse">
              <a:avLst/>
            </a:prstGeom>
            <a:grpFill/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endParaRPr lang="en-ID" sz="105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A468A59-615E-45D8-9CDE-9CE161FF01BE}"/>
                </a:ext>
              </a:extLst>
            </p:cNvPr>
            <p:cNvSpPr/>
            <p:nvPr/>
          </p:nvSpPr>
          <p:spPr>
            <a:xfrm>
              <a:off x="364487" y="928097"/>
              <a:ext cx="483531" cy="483531"/>
            </a:xfrm>
            <a:prstGeom prst="ellipse">
              <a:avLst/>
            </a:prstGeom>
            <a:grpFill/>
            <a:ln w="9525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r>
                <a:rPr lang="en-ID" sz="105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9562C5D-0EE2-4A03-8EE6-ABD581E1CFB1}"/>
                </a:ext>
              </a:extLst>
            </p:cNvPr>
            <p:cNvCxnSpPr/>
            <p:nvPr/>
          </p:nvCxnSpPr>
          <p:spPr>
            <a:xfrm>
              <a:off x="3394399" y="963496"/>
              <a:ext cx="0" cy="428079"/>
            </a:xfrm>
            <a:prstGeom prst="line">
              <a:avLst/>
            </a:prstGeom>
            <a:grpFill/>
            <a:ln w="28575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Picture 40" descr="A close up of a logo&#10;&#10;Description automatically generated">
              <a:extLst>
                <a:ext uri="{FF2B5EF4-FFF2-40B4-BE49-F238E27FC236}">
                  <a16:creationId xmlns:a16="http://schemas.microsoft.com/office/drawing/2014/main" id="{D2D0BCDE-A520-4DD1-BD29-2ACD218EA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9674" y="963496"/>
              <a:ext cx="428079" cy="428079"/>
            </a:xfrm>
            <a:prstGeom prst="rect">
              <a:avLst/>
            </a:prstGeom>
            <a:grpFill/>
          </p:spPr>
        </p:pic>
      </p:grpSp>
      <p:sp>
        <p:nvSpPr>
          <p:cNvPr id="2" name="Rectangle: Single Corner Snipped 1">
            <a:extLst>
              <a:ext uri="{FF2B5EF4-FFF2-40B4-BE49-F238E27FC236}">
                <a16:creationId xmlns:a16="http://schemas.microsoft.com/office/drawing/2014/main" id="{66D1569C-658F-466F-BB6E-083C64BFFDC3}"/>
              </a:ext>
            </a:extLst>
          </p:cNvPr>
          <p:cNvSpPr/>
          <p:nvPr/>
        </p:nvSpPr>
        <p:spPr>
          <a:xfrm>
            <a:off x="0" y="223809"/>
            <a:ext cx="3431946" cy="571032"/>
          </a:xfrm>
          <a:prstGeom prst="snip1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4">
            <a:extLst>
              <a:ext uri="{FF2B5EF4-FFF2-40B4-BE49-F238E27FC236}">
                <a16:creationId xmlns:a16="http://schemas.microsoft.com/office/drawing/2014/main" id="{482AE8AA-936C-4A69-BDA4-18B70A7B8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28" y="294925"/>
            <a:ext cx="3431946" cy="499916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ahnschrift SemiBold" panose="020B0502040204020203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PEMBATALAN SPB</a:t>
            </a:r>
            <a:endParaRPr lang="en-US" sz="1800" b="1" dirty="0">
              <a:solidFill>
                <a:schemeClr val="bg1"/>
              </a:solidFill>
              <a:latin typeface="Bahnschrift SemiBold" panose="020B0502040204020203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4B83D91-F909-4102-9B33-F992E2838AC1}"/>
              </a:ext>
            </a:extLst>
          </p:cNvPr>
          <p:cNvGrpSpPr/>
          <p:nvPr/>
        </p:nvGrpSpPr>
        <p:grpSpPr>
          <a:xfrm>
            <a:off x="6096000" y="918149"/>
            <a:ext cx="5121390" cy="477258"/>
            <a:chOff x="296487" y="833548"/>
            <a:chExt cx="6303249" cy="587395"/>
          </a:xfrm>
        </p:grpSpPr>
        <p:sp>
          <p:nvSpPr>
            <p:cNvPr id="22" name="Arrow: Pentagon 21">
              <a:extLst>
                <a:ext uri="{FF2B5EF4-FFF2-40B4-BE49-F238E27FC236}">
                  <a16:creationId xmlns:a16="http://schemas.microsoft.com/office/drawing/2014/main" id="{3C5F4B93-2D97-43C8-BA6B-945C80CCD2C3}"/>
                </a:ext>
              </a:extLst>
            </p:cNvPr>
            <p:cNvSpPr/>
            <p:nvPr/>
          </p:nvSpPr>
          <p:spPr>
            <a:xfrm>
              <a:off x="594774" y="862638"/>
              <a:ext cx="6004962" cy="555674"/>
            </a:xfrm>
            <a:prstGeom prst="homePlate">
              <a:avLst>
                <a:gd name="adj" fmla="val 57635"/>
              </a:avLst>
            </a:prstGeom>
            <a:solidFill>
              <a:srgbClr val="8F7209"/>
            </a:solidFill>
            <a:ln w="9525">
              <a:solidFill>
                <a:srgbClr val="8F720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endParaRPr lang="en-ID" sz="1138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Text Placeholder 2">
              <a:extLst>
                <a:ext uri="{FF2B5EF4-FFF2-40B4-BE49-F238E27FC236}">
                  <a16:creationId xmlns:a16="http://schemas.microsoft.com/office/drawing/2014/main" id="{BE00CB70-4493-4EAA-BF0C-47CAA457061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90263" y="986178"/>
              <a:ext cx="1730727" cy="3507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defRPr sz="1800" b="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457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•"/>
                <a:defRPr sz="16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14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376363" indent="-2317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2058988" indent="-230188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8606" indent="-278606" defTabSz="742950"/>
              <a:r>
                <a:rPr lang="en-ID" sz="1625" dirty="0" err="1">
                  <a:solidFill>
                    <a:prstClr val="white"/>
                  </a:solidFill>
                </a:rPr>
                <a:t>Dampak</a:t>
              </a:r>
              <a:endParaRPr lang="en-ID" sz="1625" dirty="0">
                <a:solidFill>
                  <a:prstClr val="white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6F4CEBC-F87E-4EAF-91ED-E9AC5D671354}"/>
                </a:ext>
              </a:extLst>
            </p:cNvPr>
            <p:cNvSpPr/>
            <p:nvPr/>
          </p:nvSpPr>
          <p:spPr>
            <a:xfrm>
              <a:off x="296487" y="833548"/>
              <a:ext cx="604910" cy="58739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endParaRPr lang="en-ID" sz="13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FAB0444-C3C6-496C-AA5C-EC2CE21DD7DA}"/>
                </a:ext>
              </a:extLst>
            </p:cNvPr>
            <p:cNvSpPr/>
            <p:nvPr/>
          </p:nvSpPr>
          <p:spPr>
            <a:xfrm>
              <a:off x="352169" y="887664"/>
              <a:ext cx="483531" cy="483531"/>
            </a:xfrm>
            <a:prstGeom prst="ellipse">
              <a:avLst/>
            </a:prstGeom>
            <a:solidFill>
              <a:srgbClr val="8F7209"/>
            </a:solidFill>
            <a:ln w="9525">
              <a:solidFill>
                <a:srgbClr val="8F720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r>
                <a:rPr lang="en-ID" sz="13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483ABEA-8A96-4065-AA8C-CC3328A32DA9}"/>
                </a:ext>
              </a:extLst>
            </p:cNvPr>
            <p:cNvCxnSpPr/>
            <p:nvPr/>
          </p:nvCxnSpPr>
          <p:spPr>
            <a:xfrm>
              <a:off x="5707800" y="930288"/>
              <a:ext cx="0" cy="428079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33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661D098-0384-4CF5-A662-9D2C0B700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192" y="859482"/>
              <a:ext cx="462529" cy="462528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BE18E30-BD43-4894-827D-8467FCE34110}"/>
              </a:ext>
            </a:extLst>
          </p:cNvPr>
          <p:cNvGrpSpPr/>
          <p:nvPr/>
        </p:nvGrpSpPr>
        <p:grpSpPr>
          <a:xfrm>
            <a:off x="0" y="3679080"/>
            <a:ext cx="4944848" cy="477258"/>
            <a:chOff x="296487" y="833548"/>
            <a:chExt cx="6085966" cy="587395"/>
          </a:xfrm>
        </p:grpSpPr>
        <p:sp>
          <p:nvSpPr>
            <p:cNvPr id="48" name="Arrow: Pentagon 47">
              <a:extLst>
                <a:ext uri="{FF2B5EF4-FFF2-40B4-BE49-F238E27FC236}">
                  <a16:creationId xmlns:a16="http://schemas.microsoft.com/office/drawing/2014/main" id="{2A9DABB7-5BF7-46E7-97EC-8037804B2B19}"/>
                </a:ext>
              </a:extLst>
            </p:cNvPr>
            <p:cNvSpPr/>
            <p:nvPr/>
          </p:nvSpPr>
          <p:spPr>
            <a:xfrm>
              <a:off x="594774" y="862638"/>
              <a:ext cx="5787679" cy="555674"/>
            </a:xfrm>
            <a:prstGeom prst="homePlate">
              <a:avLst>
                <a:gd name="adj" fmla="val 57635"/>
              </a:avLst>
            </a:prstGeom>
            <a:solidFill>
              <a:srgbClr val="496E3A"/>
            </a:solidFill>
            <a:ln w="9525">
              <a:solidFill>
                <a:srgbClr val="496E3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endParaRPr lang="en-ID" sz="1138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1" name="Text Placeholder 2">
              <a:extLst>
                <a:ext uri="{FF2B5EF4-FFF2-40B4-BE49-F238E27FC236}">
                  <a16:creationId xmlns:a16="http://schemas.microsoft.com/office/drawing/2014/main" id="{B1370BA5-D02E-4412-BD03-F943E96692E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90263" y="986178"/>
              <a:ext cx="1730727" cy="3507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defRPr sz="1800" b="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457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•"/>
                <a:defRPr sz="16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14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376363" indent="-2317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2058988" indent="-230188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8606" indent="-278606" defTabSz="742950"/>
              <a:r>
                <a:rPr lang="en-ID" sz="1625" dirty="0">
                  <a:solidFill>
                    <a:prstClr val="white"/>
                  </a:solidFill>
                </a:rPr>
                <a:t>Alur Proses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14613FD-B629-44FB-82CD-E8266F0820F5}"/>
                </a:ext>
              </a:extLst>
            </p:cNvPr>
            <p:cNvSpPr/>
            <p:nvPr/>
          </p:nvSpPr>
          <p:spPr>
            <a:xfrm>
              <a:off x="296487" y="833548"/>
              <a:ext cx="604910" cy="58739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endParaRPr lang="en-ID" sz="13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7FBCC39-EA32-48D0-818B-16CFE34ED6B1}"/>
                </a:ext>
              </a:extLst>
            </p:cNvPr>
            <p:cNvSpPr/>
            <p:nvPr/>
          </p:nvSpPr>
          <p:spPr>
            <a:xfrm>
              <a:off x="352169" y="887664"/>
              <a:ext cx="483531" cy="483531"/>
            </a:xfrm>
            <a:prstGeom prst="ellipse">
              <a:avLst/>
            </a:prstGeom>
            <a:solidFill>
              <a:srgbClr val="496E3A"/>
            </a:solidFill>
            <a:ln w="9525">
              <a:solidFill>
                <a:srgbClr val="496E3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r>
                <a:rPr lang="en-ID" sz="13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D8B07DE-8DE1-4CB4-B969-F01F16533403}"/>
                </a:ext>
              </a:extLst>
            </p:cNvPr>
            <p:cNvCxnSpPr/>
            <p:nvPr/>
          </p:nvCxnSpPr>
          <p:spPr>
            <a:xfrm>
              <a:off x="5362388" y="930288"/>
              <a:ext cx="0" cy="428079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" name="Picture 5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039FEBF4-2879-4F81-B0D7-E5B10A2E1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9760" y="859482"/>
              <a:ext cx="462529" cy="462528"/>
            </a:xfrm>
            <a:prstGeom prst="rect">
              <a:avLst/>
            </a:prstGeom>
          </p:spPr>
        </p:pic>
      </p:grpSp>
      <p:grpSp>
        <p:nvGrpSpPr>
          <p:cNvPr id="414" name="Group 413">
            <a:extLst>
              <a:ext uri="{FF2B5EF4-FFF2-40B4-BE49-F238E27FC236}">
                <a16:creationId xmlns:a16="http://schemas.microsoft.com/office/drawing/2014/main" id="{169A3915-144F-4BC4-B00D-A3FBE0B76F94}"/>
              </a:ext>
            </a:extLst>
          </p:cNvPr>
          <p:cNvGrpSpPr/>
          <p:nvPr/>
        </p:nvGrpSpPr>
        <p:grpSpPr>
          <a:xfrm>
            <a:off x="6025414" y="3532601"/>
            <a:ext cx="5969674" cy="477258"/>
            <a:chOff x="296487" y="833548"/>
            <a:chExt cx="7347290" cy="587395"/>
          </a:xfrm>
        </p:grpSpPr>
        <p:sp>
          <p:nvSpPr>
            <p:cNvPr id="415" name="Arrow: Pentagon 414">
              <a:extLst>
                <a:ext uri="{FF2B5EF4-FFF2-40B4-BE49-F238E27FC236}">
                  <a16:creationId xmlns:a16="http://schemas.microsoft.com/office/drawing/2014/main" id="{E2D338A1-F051-4050-A92E-C699088BDF11}"/>
                </a:ext>
              </a:extLst>
            </p:cNvPr>
            <p:cNvSpPr/>
            <p:nvPr/>
          </p:nvSpPr>
          <p:spPr>
            <a:xfrm>
              <a:off x="594774" y="862638"/>
              <a:ext cx="7049003" cy="555674"/>
            </a:xfrm>
            <a:prstGeom prst="homePlate">
              <a:avLst>
                <a:gd name="adj" fmla="val 57635"/>
              </a:avLst>
            </a:prstGeom>
            <a:solidFill>
              <a:srgbClr val="FC8604"/>
            </a:solidFill>
            <a:ln w="9525">
              <a:solidFill>
                <a:srgbClr val="FC860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endParaRPr lang="en-ID" sz="1138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16" name="Text Placeholder 2">
              <a:extLst>
                <a:ext uri="{FF2B5EF4-FFF2-40B4-BE49-F238E27FC236}">
                  <a16:creationId xmlns:a16="http://schemas.microsoft.com/office/drawing/2014/main" id="{55157F8A-DA01-445B-8B01-7C4514C77B0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90262" y="986178"/>
              <a:ext cx="2913148" cy="335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defRPr sz="1800" b="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1pPr>
              <a:lvl2pPr marL="457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•"/>
                <a:defRPr sz="16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2pPr>
              <a:lvl3pPr marL="914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3pPr>
              <a:lvl4pPr marL="1376363" indent="-2317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4pPr>
              <a:lvl5pPr marL="2058988" indent="-230188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Font typeface="Arial" charset="0"/>
                <a:buChar char="–"/>
                <a:defRPr sz="1400" kern="1200">
                  <a:solidFill>
                    <a:schemeClr val="bg2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8606" indent="-278606" defTabSz="742950"/>
              <a:r>
                <a:rPr lang="en-ID" sz="1625" dirty="0" err="1">
                  <a:solidFill>
                    <a:prstClr val="white"/>
                  </a:solidFill>
                </a:rPr>
                <a:t>Tampilan</a:t>
              </a:r>
              <a:r>
                <a:rPr lang="en-ID" sz="1625" dirty="0">
                  <a:solidFill>
                    <a:prstClr val="white"/>
                  </a:solidFill>
                </a:rPr>
                <a:t> </a:t>
              </a:r>
              <a:r>
                <a:rPr lang="en-ID" sz="1625" dirty="0" err="1">
                  <a:solidFill>
                    <a:prstClr val="white"/>
                  </a:solidFill>
                </a:rPr>
                <a:t>Dibatalkan</a:t>
              </a:r>
              <a:endParaRPr lang="en-ID" sz="1625" dirty="0">
                <a:solidFill>
                  <a:prstClr val="white"/>
                </a:solidFill>
              </a:endParaRPr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FA2E8E08-1309-4972-BB01-68BF91B5D611}"/>
                </a:ext>
              </a:extLst>
            </p:cNvPr>
            <p:cNvSpPr/>
            <p:nvPr/>
          </p:nvSpPr>
          <p:spPr>
            <a:xfrm>
              <a:off x="296487" y="833548"/>
              <a:ext cx="604910" cy="58739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endParaRPr lang="en-ID" sz="13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B872A75B-769D-4BEA-B2FB-E473133D04E3}"/>
                </a:ext>
              </a:extLst>
            </p:cNvPr>
            <p:cNvSpPr/>
            <p:nvPr/>
          </p:nvSpPr>
          <p:spPr>
            <a:xfrm>
              <a:off x="352169" y="887664"/>
              <a:ext cx="483531" cy="483531"/>
            </a:xfrm>
            <a:prstGeom prst="ellipse">
              <a:avLst/>
            </a:prstGeom>
            <a:solidFill>
              <a:srgbClr val="FC8604"/>
            </a:solidFill>
            <a:ln w="9525">
              <a:solidFill>
                <a:srgbClr val="FC860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4295" bIns="74295" rtlCol="0" anchor="ctr" anchorCtr="0"/>
            <a:lstStyle/>
            <a:p>
              <a:pPr algn="ctr" defTabSz="742950"/>
              <a:r>
                <a:rPr lang="en-ID" sz="1300" b="1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4</a:t>
              </a:r>
            </a:p>
          </p:txBody>
        </p: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8B112854-0FAD-43FE-878B-F15CB784EF6C}"/>
                </a:ext>
              </a:extLst>
            </p:cNvPr>
            <p:cNvCxnSpPr/>
            <p:nvPr/>
          </p:nvCxnSpPr>
          <p:spPr>
            <a:xfrm>
              <a:off x="6744070" y="930288"/>
              <a:ext cx="0" cy="428079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0" name="Picture 41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93A8DBA-8B45-4229-B329-114585F67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315" y="859482"/>
              <a:ext cx="462529" cy="462528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05691EEC-7FDC-4307-BD32-F1CDA8192AB4}"/>
              </a:ext>
            </a:extLst>
          </p:cNvPr>
          <p:cNvSpPr/>
          <p:nvPr/>
        </p:nvSpPr>
        <p:spPr>
          <a:xfrm>
            <a:off x="381504" y="1874621"/>
            <a:ext cx="1558681" cy="554167"/>
          </a:xfrm>
          <a:prstGeom prst="rect">
            <a:avLst/>
          </a:prstGeom>
          <a:solidFill>
            <a:schemeClr val="bg1"/>
          </a:solidFill>
          <a:ln w="28575">
            <a:solidFill>
              <a:srgbClr val="EDEDE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4295" bIns="74295" rtlCol="0" anchor="ctr" anchorCtr="0"/>
          <a:lstStyle/>
          <a:p>
            <a:pPr algn="ctr" defTabSz="742950"/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Permohonan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pembatalan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SPB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1999AD-5E30-40A7-9181-94C0885FA8AF}"/>
              </a:ext>
            </a:extLst>
          </p:cNvPr>
          <p:cNvSpPr/>
          <p:nvPr/>
        </p:nvSpPr>
        <p:spPr>
          <a:xfrm>
            <a:off x="381504" y="1552117"/>
            <a:ext cx="1558681" cy="323920"/>
          </a:xfrm>
          <a:prstGeom prst="rect">
            <a:avLst/>
          </a:prstGeom>
          <a:solidFill>
            <a:srgbClr val="EDEDED"/>
          </a:solidFill>
          <a:ln w="28575">
            <a:solidFill>
              <a:srgbClr val="EDEDE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4295" bIns="74295" rtlCol="0" anchor="ctr" anchorCtr="0"/>
          <a:lstStyle/>
          <a:p>
            <a:pPr algn="ctr" defTabSz="742950"/>
            <a:r>
              <a:rPr lang="en-US" sz="1138" b="1" dirty="0">
                <a:solidFill>
                  <a:srgbClr val="00205B"/>
                </a:solidFill>
                <a:latin typeface="Gotham Medium"/>
              </a:rPr>
              <a:t>INAPORTNET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442C50-BFAA-4DE8-B8C7-E553EAC1FDDC}"/>
              </a:ext>
            </a:extLst>
          </p:cNvPr>
          <p:cNvSpPr/>
          <p:nvPr/>
        </p:nvSpPr>
        <p:spPr>
          <a:xfrm>
            <a:off x="381504" y="3054411"/>
            <a:ext cx="1558681" cy="554166"/>
          </a:xfrm>
          <a:prstGeom prst="rect">
            <a:avLst/>
          </a:prstGeom>
          <a:solidFill>
            <a:schemeClr val="bg1"/>
          </a:solidFill>
          <a:ln w="28575">
            <a:solidFill>
              <a:srgbClr val="EDEDE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4295" bIns="74295" rtlCol="0" anchor="ctr" anchorCtr="0"/>
          <a:lstStyle/>
          <a:p>
            <a:pPr algn="ctr" defTabSz="742950"/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Persetujuan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Pembatalan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SPB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040B4A-CBE8-4D38-A7C3-0EF42E5BC35E}"/>
              </a:ext>
            </a:extLst>
          </p:cNvPr>
          <p:cNvSpPr/>
          <p:nvPr/>
        </p:nvSpPr>
        <p:spPr>
          <a:xfrm>
            <a:off x="381504" y="2730489"/>
            <a:ext cx="1558681" cy="323921"/>
          </a:xfrm>
          <a:prstGeom prst="rect">
            <a:avLst/>
          </a:prstGeom>
          <a:solidFill>
            <a:srgbClr val="EDEDED"/>
          </a:solidFill>
          <a:ln w="28575">
            <a:solidFill>
              <a:srgbClr val="EDEDE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4295" bIns="74295" rtlCol="0" anchor="ctr" anchorCtr="0"/>
          <a:lstStyle/>
          <a:p>
            <a:pPr algn="ctr" defTabSz="742950"/>
            <a:r>
              <a:rPr lang="en-US" sz="1138" b="1" dirty="0">
                <a:solidFill>
                  <a:srgbClr val="00205B"/>
                </a:solidFill>
                <a:latin typeface="Gotham Medium"/>
              </a:rPr>
              <a:t>INAPORTNET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8E360A-9724-4937-910F-409A8CF49148}"/>
              </a:ext>
            </a:extLst>
          </p:cNvPr>
          <p:cNvSpPr/>
          <p:nvPr/>
        </p:nvSpPr>
        <p:spPr>
          <a:xfrm>
            <a:off x="2475978" y="3054411"/>
            <a:ext cx="1558681" cy="554166"/>
          </a:xfrm>
          <a:prstGeom prst="rect">
            <a:avLst/>
          </a:prstGeom>
          <a:solidFill>
            <a:schemeClr val="bg1"/>
          </a:solidFill>
          <a:ln w="28575">
            <a:solidFill>
              <a:srgbClr val="EDEDE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4295" bIns="74295" rtlCol="0" anchor="ctr" anchorCtr="0"/>
          <a:lstStyle/>
          <a:p>
            <a:pPr algn="ctr" defTabSz="742950"/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Notifikasi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Pembatalan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PPK dan SPB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EFCC4A-5183-4F2B-8E33-8907C81B99B2}"/>
              </a:ext>
            </a:extLst>
          </p:cNvPr>
          <p:cNvSpPr/>
          <p:nvPr/>
        </p:nvSpPr>
        <p:spPr>
          <a:xfrm>
            <a:off x="2475978" y="2730490"/>
            <a:ext cx="1558681" cy="323921"/>
          </a:xfrm>
          <a:prstGeom prst="rect">
            <a:avLst/>
          </a:prstGeom>
          <a:solidFill>
            <a:srgbClr val="EDEDED"/>
          </a:solidFill>
          <a:ln w="28575">
            <a:solidFill>
              <a:srgbClr val="EDEDE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4295" bIns="74295" rtlCol="0" anchor="ctr" anchorCtr="0"/>
          <a:lstStyle/>
          <a:p>
            <a:pPr algn="ctr" defTabSz="742950"/>
            <a:r>
              <a:rPr lang="en-US" sz="1138" b="1" dirty="0">
                <a:solidFill>
                  <a:srgbClr val="00205B"/>
                </a:solidFill>
                <a:latin typeface="Gotham Medium"/>
              </a:rPr>
              <a:t>VMS, SIMOP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C084809D-B5B3-495E-94E2-CAC8FDA2B524}"/>
              </a:ext>
            </a:extLst>
          </p:cNvPr>
          <p:cNvSpPr/>
          <p:nvPr/>
        </p:nvSpPr>
        <p:spPr>
          <a:xfrm rot="16200000">
            <a:off x="2046022" y="2995940"/>
            <a:ext cx="294177" cy="414372"/>
          </a:xfrm>
          <a:prstGeom prst="downArrow">
            <a:avLst/>
          </a:prstGeom>
          <a:solidFill>
            <a:srgbClr val="144566"/>
          </a:solidFill>
          <a:ln w="9525">
            <a:solidFill>
              <a:srgbClr val="14456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4295" bIns="74295" rtlCol="0" anchor="ctr" anchorCtr="0"/>
          <a:lstStyle/>
          <a:p>
            <a:pPr algn="ctr" defTabSz="742950"/>
            <a:endParaRPr lang="en-ID" sz="1138" dirty="0" err="1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5A17555F-BEB1-4FDA-84AB-02985C3218E9}"/>
              </a:ext>
            </a:extLst>
          </p:cNvPr>
          <p:cNvSpPr/>
          <p:nvPr/>
        </p:nvSpPr>
        <p:spPr>
          <a:xfrm>
            <a:off x="1081828" y="2430639"/>
            <a:ext cx="184973" cy="298567"/>
          </a:xfrm>
          <a:prstGeom prst="downArrow">
            <a:avLst/>
          </a:prstGeom>
          <a:solidFill>
            <a:srgbClr val="144566"/>
          </a:solidFill>
          <a:ln w="9525">
            <a:solidFill>
              <a:srgbClr val="14456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4295" bIns="74295" rtlCol="0" anchor="ctr" anchorCtr="0"/>
          <a:lstStyle/>
          <a:p>
            <a:pPr algn="ctr" defTabSz="742950"/>
            <a:endParaRPr lang="en-ID" sz="1138" dirty="0" err="1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046B63D-1434-4A11-AD53-14B4621528B8}"/>
              </a:ext>
            </a:extLst>
          </p:cNvPr>
          <p:cNvSpPr/>
          <p:nvPr/>
        </p:nvSpPr>
        <p:spPr>
          <a:xfrm>
            <a:off x="5640247" y="1950588"/>
            <a:ext cx="1787728" cy="682013"/>
          </a:xfrm>
          <a:prstGeom prst="rect">
            <a:avLst/>
          </a:prstGeom>
          <a:solidFill>
            <a:schemeClr val="bg1"/>
          </a:solidFill>
          <a:ln w="28575">
            <a:solidFill>
              <a:srgbClr val="B0AE5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4295" bIns="74295" rtlCol="0" anchor="ctr" anchorCtr="0"/>
          <a:lstStyle/>
          <a:p>
            <a:pPr algn="ctr" defTabSz="742950"/>
            <a:r>
              <a:rPr lang="en-US" sz="1138" dirty="0">
                <a:solidFill>
                  <a:srgbClr val="00205B"/>
                </a:solidFill>
                <a:latin typeface="Gotham Medium"/>
              </a:rPr>
              <a:t>PPK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secara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otomatis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batal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ketika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SPB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dibatalkan</a:t>
            </a:r>
            <a:endParaRPr lang="en-US" sz="1138" dirty="0">
              <a:solidFill>
                <a:srgbClr val="00205B"/>
              </a:solidFill>
              <a:latin typeface="Gotham Medium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5512B3F-399A-4120-A461-8255056EC30E}"/>
              </a:ext>
            </a:extLst>
          </p:cNvPr>
          <p:cNvSpPr/>
          <p:nvPr/>
        </p:nvSpPr>
        <p:spPr>
          <a:xfrm>
            <a:off x="5640247" y="1628084"/>
            <a:ext cx="1787728" cy="323920"/>
          </a:xfrm>
          <a:prstGeom prst="rect">
            <a:avLst/>
          </a:prstGeom>
          <a:solidFill>
            <a:srgbClr val="B0AE5E"/>
          </a:solidFill>
          <a:ln w="28575">
            <a:solidFill>
              <a:srgbClr val="B0AE5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4295" bIns="74295" rtlCol="0" anchor="ctr" anchorCtr="0"/>
          <a:lstStyle/>
          <a:p>
            <a:pPr algn="ctr" defTabSz="742950"/>
            <a:r>
              <a:rPr lang="en-US" sz="1138" b="1" dirty="0">
                <a:solidFill>
                  <a:srgbClr val="00205B"/>
                </a:solidFill>
                <a:latin typeface="Gotham Medium"/>
              </a:rPr>
              <a:t>SIMOP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DA1D122-BDF7-4182-ABB4-A27C0FA4BBDB}"/>
              </a:ext>
            </a:extLst>
          </p:cNvPr>
          <p:cNvSpPr/>
          <p:nvPr/>
        </p:nvSpPr>
        <p:spPr>
          <a:xfrm>
            <a:off x="7627106" y="1970632"/>
            <a:ext cx="1787728" cy="554167"/>
          </a:xfrm>
          <a:prstGeom prst="rect">
            <a:avLst/>
          </a:prstGeom>
          <a:solidFill>
            <a:schemeClr val="bg1"/>
          </a:solidFill>
          <a:ln w="28575">
            <a:solidFill>
              <a:srgbClr val="B0AE5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4295" bIns="74295" rtlCol="0" anchor="ctr" anchorCtr="0"/>
          <a:lstStyle/>
          <a:p>
            <a:pPr algn="ctr" defTabSz="742950"/>
            <a:r>
              <a:rPr lang="en-US" sz="1138" dirty="0">
                <a:solidFill>
                  <a:srgbClr val="00205B"/>
                </a:solidFill>
                <a:latin typeface="Gotham Medium"/>
              </a:rPr>
              <a:t>PPKB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berikutnya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yang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tersedia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adalah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Perubahan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dan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pembatalan</a:t>
            </a:r>
            <a:endParaRPr lang="en-US" sz="1138" dirty="0">
              <a:solidFill>
                <a:srgbClr val="00205B"/>
              </a:solidFill>
              <a:latin typeface="Gotham Medium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370AE93-CC31-44F6-B079-A664E4FC1B89}"/>
              </a:ext>
            </a:extLst>
          </p:cNvPr>
          <p:cNvSpPr/>
          <p:nvPr/>
        </p:nvSpPr>
        <p:spPr>
          <a:xfrm>
            <a:off x="7627106" y="1648128"/>
            <a:ext cx="1787728" cy="323920"/>
          </a:xfrm>
          <a:prstGeom prst="rect">
            <a:avLst/>
          </a:prstGeom>
          <a:solidFill>
            <a:srgbClr val="B0AE5E"/>
          </a:solidFill>
          <a:ln w="28575">
            <a:solidFill>
              <a:srgbClr val="B0AE5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4295" bIns="74295" rtlCol="0" anchor="ctr" anchorCtr="0"/>
          <a:lstStyle/>
          <a:p>
            <a:pPr algn="ctr" defTabSz="742950"/>
            <a:r>
              <a:rPr lang="en-US" sz="1138" b="1" dirty="0">
                <a:solidFill>
                  <a:srgbClr val="00205B"/>
                </a:solidFill>
                <a:latin typeface="Gotham Medium"/>
              </a:rPr>
              <a:t>VMS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28496CF-F504-46F9-9A1A-5FE9BAF10366}"/>
              </a:ext>
            </a:extLst>
          </p:cNvPr>
          <p:cNvSpPr/>
          <p:nvPr/>
        </p:nvSpPr>
        <p:spPr>
          <a:xfrm>
            <a:off x="5640247" y="2631055"/>
            <a:ext cx="1787728" cy="776486"/>
          </a:xfrm>
          <a:prstGeom prst="rect">
            <a:avLst/>
          </a:prstGeom>
          <a:solidFill>
            <a:schemeClr val="bg1"/>
          </a:solidFill>
          <a:ln w="28575">
            <a:solidFill>
              <a:srgbClr val="B0AE5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4295" bIns="74295" rtlCol="0" anchor="ctr" anchorCtr="0"/>
          <a:lstStyle/>
          <a:p>
            <a:pPr algn="ctr" defTabSz="742950"/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Tidak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dapat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mencetak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SPK dan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tidak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dapat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digunakan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sebagai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dasar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untuk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melakukan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SPK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pandu</a:t>
            </a:r>
            <a:endParaRPr lang="en-US" sz="1138" dirty="0">
              <a:solidFill>
                <a:srgbClr val="00205B"/>
              </a:solidFill>
              <a:latin typeface="Gotham Medium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80324F7-CBE9-4A9A-8C29-5157057327DE}"/>
              </a:ext>
            </a:extLst>
          </p:cNvPr>
          <p:cNvSpPr/>
          <p:nvPr/>
        </p:nvSpPr>
        <p:spPr>
          <a:xfrm>
            <a:off x="9705527" y="1970632"/>
            <a:ext cx="1787728" cy="554167"/>
          </a:xfrm>
          <a:prstGeom prst="rect">
            <a:avLst/>
          </a:prstGeom>
          <a:solidFill>
            <a:schemeClr val="bg1"/>
          </a:solidFill>
          <a:ln w="28575">
            <a:solidFill>
              <a:srgbClr val="B0AE5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4295" bIns="74295" rtlCol="0" anchor="ctr" anchorCtr="0"/>
          <a:lstStyle/>
          <a:p>
            <a:pPr algn="ctr" defTabSz="742950"/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Tidak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dapat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</a:t>
            </a:r>
            <a:r>
              <a:rPr lang="en-US" sz="1138" dirty="0" err="1">
                <a:solidFill>
                  <a:srgbClr val="00205B"/>
                </a:solidFill>
                <a:latin typeface="Gotham Medium"/>
              </a:rPr>
              <a:t>membuat</a:t>
            </a:r>
            <a:r>
              <a:rPr lang="en-US" sz="1138" dirty="0">
                <a:solidFill>
                  <a:srgbClr val="00205B"/>
                </a:solidFill>
                <a:latin typeface="Gotham Medium"/>
              </a:rPr>
              <a:t> SPOG / SPB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2F128CD-80A8-4FD2-925E-7610FFAAD47C}"/>
              </a:ext>
            </a:extLst>
          </p:cNvPr>
          <p:cNvSpPr/>
          <p:nvPr/>
        </p:nvSpPr>
        <p:spPr>
          <a:xfrm>
            <a:off x="9705527" y="1648127"/>
            <a:ext cx="1787728" cy="323920"/>
          </a:xfrm>
          <a:prstGeom prst="rect">
            <a:avLst/>
          </a:prstGeom>
          <a:solidFill>
            <a:srgbClr val="B0AE5E"/>
          </a:solidFill>
          <a:ln w="28575">
            <a:solidFill>
              <a:srgbClr val="B0AE5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4295" bIns="74295" rtlCol="0" anchor="ctr" anchorCtr="0"/>
          <a:lstStyle/>
          <a:p>
            <a:pPr algn="ctr" defTabSz="742950"/>
            <a:r>
              <a:rPr lang="en-US" sz="1138" b="1" dirty="0">
                <a:solidFill>
                  <a:srgbClr val="00205B"/>
                </a:solidFill>
                <a:latin typeface="Gotham Medium"/>
              </a:rPr>
              <a:t>INAPORTNET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939254CC-8F0D-482C-B2FB-FC6D27418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115" y="4311148"/>
            <a:ext cx="5883774" cy="2411383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66965B15-6021-46D3-A816-B2B96175B3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4696" y="4029852"/>
            <a:ext cx="4820106" cy="275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7640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CC182D-5B83-477E-808D-DFB3ED574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4825" y="1645919"/>
            <a:ext cx="4191669" cy="383612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5BBDA03E-154F-40EE-BB0E-CCDCB3E7B16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flipH="1">
            <a:off x="2723645" y="1541054"/>
            <a:ext cx="2013818" cy="461917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 anchorCtr="0"/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Pragmatica Light" panose="020B0403040502020204" pitchFamily="34" charset="0"/>
                <a:cs typeface="Arial" pitchFamily="34" charset="0"/>
              </a:rPr>
              <a:t>PM 157 </a:t>
            </a:r>
            <a:r>
              <a:rPr lang="en-US" sz="1400" b="1" dirty="0" err="1">
                <a:solidFill>
                  <a:srgbClr val="000000"/>
                </a:solidFill>
                <a:latin typeface="Pragmatica Light" panose="020B0403040502020204" pitchFamily="34" charset="0"/>
                <a:cs typeface="Arial" pitchFamily="34" charset="0"/>
              </a:rPr>
              <a:t>Tahun</a:t>
            </a:r>
            <a:r>
              <a:rPr lang="en-US" sz="1400" b="1" dirty="0">
                <a:solidFill>
                  <a:srgbClr val="000000"/>
                </a:solidFill>
                <a:latin typeface="Pragmatica Light" panose="020B0403040502020204" pitchFamily="34" charset="0"/>
                <a:cs typeface="Arial" pitchFamily="34" charset="0"/>
              </a:rPr>
              <a:t> 2015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964CAB-5540-41F6-A864-7FAABBF5F3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5508" y="1645919"/>
            <a:ext cx="3492434" cy="398553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D2151C1-A62A-44DB-AC04-51D2BD917B5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flipH="1">
            <a:off x="8884959" y="1541053"/>
            <a:ext cx="2013818" cy="461917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 anchorCtr="0"/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Pragmatica Light" panose="020B0403040502020204" pitchFamily="34" charset="0"/>
                <a:cs typeface="Arial" pitchFamily="34" charset="0"/>
              </a:rPr>
              <a:t>PM 192 </a:t>
            </a:r>
            <a:r>
              <a:rPr lang="en-US" sz="1400" b="1" dirty="0" err="1">
                <a:solidFill>
                  <a:srgbClr val="000000"/>
                </a:solidFill>
                <a:latin typeface="Pragmatica Light" panose="020B0403040502020204" pitchFamily="34" charset="0"/>
                <a:cs typeface="Arial" pitchFamily="34" charset="0"/>
              </a:rPr>
              <a:t>Tahun</a:t>
            </a:r>
            <a:r>
              <a:rPr lang="en-US" sz="1400" b="1" dirty="0">
                <a:solidFill>
                  <a:srgbClr val="000000"/>
                </a:solidFill>
                <a:latin typeface="Pragmatica Light" panose="020B0403040502020204" pitchFamily="34" charset="0"/>
                <a:cs typeface="Arial" pitchFamily="34" charset="0"/>
              </a:rPr>
              <a:t> 2015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564E29-ED46-45D8-9AC6-B88E4A0B9B44}"/>
              </a:ext>
            </a:extLst>
          </p:cNvPr>
          <p:cNvSpPr/>
          <p:nvPr/>
        </p:nvSpPr>
        <p:spPr>
          <a:xfrm>
            <a:off x="361499" y="306736"/>
            <a:ext cx="2632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b="1" dirty="0">
                <a:solidFill>
                  <a:srgbClr val="00A9E0">
                    <a:lumMod val="75000"/>
                  </a:srgbClr>
                </a:solidFill>
                <a:latin typeface="Gotham Book" pitchFamily="2" charset="77"/>
              </a:rPr>
              <a:t>PERATURAN </a:t>
            </a:r>
            <a:r>
              <a:rPr lang="en-ID" b="1" dirty="0">
                <a:solidFill>
                  <a:schemeClr val="bg2">
                    <a:lumMod val="25000"/>
                  </a:schemeClr>
                </a:solidFill>
                <a:latin typeface="Gotham Book" pitchFamily="2" charset="77"/>
              </a:rPr>
              <a:t>MENTERI</a:t>
            </a:r>
            <a:endParaRPr kumimoji="0" lang="en-ID" sz="11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Gotham Boo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952636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3">
            <a:extLst>
              <a:ext uri="{FF2B5EF4-FFF2-40B4-BE49-F238E27FC236}">
                <a16:creationId xmlns:a16="http://schemas.microsoft.com/office/drawing/2014/main" id="{73B93A8D-3254-4408-9DFB-53CBE9953375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t="16664" r="28054"/>
          <a:stretch>
            <a:fillRect/>
          </a:stretch>
        </p:blipFill>
        <p:spPr bwMode="auto">
          <a:xfrm>
            <a:off x="8910563" y="3126515"/>
            <a:ext cx="1756228" cy="1331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Title 1">
            <a:extLst>
              <a:ext uri="{FF2B5EF4-FFF2-40B4-BE49-F238E27FC236}">
                <a16:creationId xmlns:a16="http://schemas.microsoft.com/office/drawing/2014/main" id="{B51684A4-E444-4B56-8F30-2EAD3D92EEE6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12650" y="866451"/>
            <a:ext cx="11071051" cy="457200"/>
          </a:xfrm>
        </p:spPr>
        <p:txBody>
          <a:bodyPr>
            <a:noAutofit/>
          </a:bodyPr>
          <a:lstStyle/>
          <a:p>
            <a:r>
              <a:rPr lang="en-US" sz="2000" dirty="0" err="1">
                <a:latin typeface="Pragmatica Book" panose="020B0503040502020204" pitchFamily="34" charset="0"/>
              </a:rPr>
              <a:t>Inisiasi</a:t>
            </a:r>
            <a:r>
              <a:rPr lang="en-US" sz="2000" dirty="0">
                <a:latin typeface="Pragmatica Book" panose="020B0503040502020204" pitchFamily="34" charset="0"/>
              </a:rPr>
              <a:t> </a:t>
            </a:r>
            <a:r>
              <a:rPr lang="en-US" sz="2000" dirty="0" err="1">
                <a:latin typeface="Pragmatica Book" panose="020B0503040502020204" pitchFamily="34" charset="0"/>
              </a:rPr>
              <a:t>integrasi</a:t>
            </a:r>
            <a:r>
              <a:rPr lang="en-US" sz="2000" dirty="0">
                <a:latin typeface="Pragmatica Book" panose="020B0503040502020204" pitchFamily="34" charset="0"/>
              </a:rPr>
              <a:t> VMS </a:t>
            </a:r>
            <a:r>
              <a:rPr lang="en-US" sz="2000" dirty="0" err="1">
                <a:latin typeface="Pragmatica Book" panose="020B0503040502020204" pitchFamily="34" charset="0"/>
              </a:rPr>
              <a:t>dan</a:t>
            </a:r>
            <a:r>
              <a:rPr lang="en-US" sz="2000" dirty="0">
                <a:latin typeface="Pragmatica Book" panose="020B0503040502020204" pitchFamily="34" charset="0"/>
              </a:rPr>
              <a:t> INAPORTNET </a:t>
            </a:r>
            <a:r>
              <a:rPr lang="en-US" sz="2000" dirty="0" err="1">
                <a:latin typeface="Pragmatica Book" panose="020B0503040502020204" pitchFamily="34" charset="0"/>
              </a:rPr>
              <a:t>telah</a:t>
            </a:r>
            <a:r>
              <a:rPr lang="en-US" sz="2000" dirty="0">
                <a:latin typeface="Pragmatica Book" panose="020B0503040502020204" pitchFamily="34" charset="0"/>
              </a:rPr>
              <a:t> diluncurkan</a:t>
            </a:r>
            <a:r>
              <a:rPr lang="en-US" sz="2000" baseline="30000" dirty="0">
                <a:latin typeface="Pragmatica Book" panose="020B0503040502020204" pitchFamily="34" charset="0"/>
              </a:rPr>
              <a:t>1)</a:t>
            </a:r>
            <a:r>
              <a:rPr lang="en-US" sz="2000" dirty="0">
                <a:latin typeface="Pragmatica Book" panose="020B0503040502020204" pitchFamily="34" charset="0"/>
              </a:rPr>
              <a:t> </a:t>
            </a:r>
            <a:r>
              <a:rPr lang="en-US" sz="2000" dirty="0" err="1">
                <a:latin typeface="Pragmatica Book" panose="020B0503040502020204" pitchFamily="34" charset="0"/>
              </a:rPr>
              <a:t>pada</a:t>
            </a:r>
            <a:r>
              <a:rPr lang="en-US" sz="2000" dirty="0">
                <a:latin typeface="Pragmatica Book" panose="020B0503040502020204" pitchFamily="34" charset="0"/>
              </a:rPr>
              <a:t> </a:t>
            </a:r>
            <a:r>
              <a:rPr lang="en-US" sz="2000" dirty="0" err="1">
                <a:latin typeface="Pragmatica Book" panose="020B0503040502020204" pitchFamily="34" charset="0"/>
              </a:rPr>
              <a:t>Pelabuhan</a:t>
            </a:r>
            <a:r>
              <a:rPr lang="en-US" sz="2000" dirty="0">
                <a:latin typeface="Pragmatica Book" panose="020B0503040502020204" pitchFamily="34" charset="0"/>
              </a:rPr>
              <a:t> </a:t>
            </a:r>
            <a:r>
              <a:rPr lang="en-US" sz="2000" dirty="0" err="1">
                <a:latin typeface="Pragmatica Book" panose="020B0503040502020204" pitchFamily="34" charset="0"/>
              </a:rPr>
              <a:t>Tanjung</a:t>
            </a:r>
            <a:r>
              <a:rPr lang="en-US" sz="2000" dirty="0">
                <a:latin typeface="Pragmatica Book" panose="020B0503040502020204" pitchFamily="34" charset="0"/>
              </a:rPr>
              <a:t> </a:t>
            </a:r>
            <a:r>
              <a:rPr lang="en-US" sz="2000" dirty="0" err="1">
                <a:latin typeface="Pragmatica Book" panose="020B0503040502020204" pitchFamily="34" charset="0"/>
              </a:rPr>
              <a:t>Priok</a:t>
            </a:r>
            <a:r>
              <a:rPr lang="en-US" sz="2000" dirty="0">
                <a:latin typeface="Pragmatica Book" panose="020B0503040502020204" pitchFamily="34" charset="0"/>
              </a:rPr>
              <a:t> </a:t>
            </a:r>
            <a:r>
              <a:rPr lang="en-US" sz="2000" dirty="0" err="1">
                <a:latin typeface="Pragmatica Book" panose="020B0503040502020204" pitchFamily="34" charset="0"/>
              </a:rPr>
              <a:t>pada</a:t>
            </a:r>
            <a:r>
              <a:rPr lang="en-US" sz="2000" dirty="0">
                <a:latin typeface="Pragmatica Book" panose="020B0503040502020204" pitchFamily="34" charset="0"/>
              </a:rPr>
              <a:t> </a:t>
            </a:r>
            <a:r>
              <a:rPr lang="en-US" sz="2000" dirty="0" err="1">
                <a:latin typeface="Pragmatica Book" panose="020B0503040502020204" pitchFamily="34" charset="0"/>
              </a:rPr>
              <a:t>tahun</a:t>
            </a:r>
            <a:r>
              <a:rPr lang="en-US" sz="2000" dirty="0">
                <a:latin typeface="Pragmatica Book" panose="020B0503040502020204" pitchFamily="34" charset="0"/>
              </a:rPr>
              <a:t> 2016</a:t>
            </a:r>
          </a:p>
        </p:txBody>
      </p:sp>
      <p:sp>
        <p:nvSpPr>
          <p:cNvPr id="62" name="Rectangle 3">
            <a:extLst>
              <a:ext uri="{FF2B5EF4-FFF2-40B4-BE49-F238E27FC236}">
                <a16:creationId xmlns:a16="http://schemas.microsoft.com/office/drawing/2014/main" id="{8F4D7E61-4F57-4802-851A-D53A1900074D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1617656" y="5949129"/>
            <a:ext cx="8673872" cy="674103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</p:spPr>
        <p:txBody>
          <a:bodyPr lIns="0" tIns="0" rIns="0" bIns="0" anchor="t"/>
          <a:lstStyle/>
          <a:p>
            <a:pPr>
              <a:lnSpc>
                <a:spcPct val="90000"/>
              </a:lnSpc>
            </a:pPr>
            <a:r>
              <a:rPr lang="en-US" sz="1400" b="1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Keterangan</a:t>
            </a:r>
            <a:r>
              <a:rPr lang="en-US" sz="14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:</a:t>
            </a:r>
          </a:p>
          <a:p>
            <a:pPr marL="228600" indent="-228600">
              <a:lnSpc>
                <a:spcPct val="90000"/>
              </a:lnSpc>
              <a:buFontTx/>
              <a:buAutoNum type="arabicParenR"/>
            </a:pPr>
            <a:r>
              <a:rPr lang="en-US" sz="14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Surat</a:t>
            </a:r>
            <a:r>
              <a:rPr lang="en-US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 Kantor </a:t>
            </a:r>
            <a:r>
              <a:rPr lang="en-US" sz="14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Otoritas</a:t>
            </a:r>
            <a:r>
              <a:rPr lang="en-US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4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Pelabuhan</a:t>
            </a:r>
            <a:r>
              <a:rPr lang="en-US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4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Utama</a:t>
            </a:r>
            <a:r>
              <a:rPr lang="en-US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4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Tanjung</a:t>
            </a:r>
            <a:r>
              <a:rPr lang="en-US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4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Priok</a:t>
            </a:r>
            <a:r>
              <a:rPr lang="en-US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4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Nomor</a:t>
            </a:r>
            <a:r>
              <a:rPr lang="en-US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: UM. 003/31/3/OP.TDK.16 </a:t>
            </a:r>
            <a:r>
              <a:rPr lang="en-US" sz="14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tentang</a:t>
            </a:r>
            <a:r>
              <a:rPr lang="en-US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4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Undangan</a:t>
            </a:r>
            <a:r>
              <a:rPr lang="en-US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 Go Live </a:t>
            </a:r>
            <a:r>
              <a:rPr lang="en-US" sz="14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Pelayanan</a:t>
            </a:r>
            <a:r>
              <a:rPr lang="en-US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 Online </a:t>
            </a:r>
            <a:r>
              <a:rPr lang="en-US" sz="14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Inaportnet</a:t>
            </a:r>
            <a:r>
              <a:rPr lang="en-US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14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tanggal</a:t>
            </a:r>
            <a:r>
              <a:rPr lang="en-US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 9 November 2016</a:t>
            </a:r>
          </a:p>
        </p:txBody>
      </p:sp>
      <p:sp>
        <p:nvSpPr>
          <p:cNvPr id="63" name="takeaway_box">
            <a:extLst>
              <a:ext uri="{FF2B5EF4-FFF2-40B4-BE49-F238E27FC236}">
                <a16:creationId xmlns:a16="http://schemas.microsoft.com/office/drawing/2014/main" id="{D145DC63-07D9-4A50-857E-DF1DB9F42B58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1987695" y="5039170"/>
            <a:ext cx="8647650" cy="821012"/>
          </a:xfrm>
          <a:prstGeom prst="rect">
            <a:avLst/>
          </a:prstGeom>
          <a:solidFill>
            <a:srgbClr val="136773"/>
          </a:solidFill>
          <a:ln w="5715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523892" tIns="61341" rIns="462551" bIns="61341" numCol="1" spcCol="1270" anchor="ctr" anchorCtr="0">
            <a:noAutofit/>
          </a:bodyPr>
          <a:lstStyle/>
          <a:p>
            <a:pPr algn="ctr" defTabSz="1022350">
              <a:lnSpc>
                <a:spcPct val="90000"/>
              </a:lnSpc>
              <a:spcAft>
                <a:spcPct val="35000"/>
              </a:spcAft>
            </a:pPr>
            <a:r>
              <a:rPr lang="en-US" sz="1600" kern="0" dirty="0" err="1">
                <a:solidFill>
                  <a:prstClr val="white"/>
                </a:solidFill>
                <a:latin typeface="Pragmatica Book" panose="020B0503040502020204" pitchFamily="34" charset="0"/>
                <a:cs typeface="Roboto Regular" charset="0"/>
              </a:rPr>
              <a:t>Setelah</a:t>
            </a:r>
            <a:r>
              <a:rPr lang="en-US" sz="1600" kern="0" dirty="0">
                <a:solidFill>
                  <a:prstClr val="white"/>
                </a:solidFill>
                <a:latin typeface="Pragmatica Book" panose="020B0503040502020204" pitchFamily="34" charset="0"/>
                <a:cs typeface="Roboto Regular" charset="0"/>
              </a:rPr>
              <a:t> Go-Live, </a:t>
            </a:r>
            <a:r>
              <a:rPr lang="en-US" sz="1600" kern="0" dirty="0" err="1">
                <a:solidFill>
                  <a:prstClr val="white"/>
                </a:solidFill>
                <a:latin typeface="Pragmatica Book" panose="020B0503040502020204" pitchFamily="34" charset="0"/>
                <a:cs typeface="Roboto Regular" charset="0"/>
              </a:rPr>
              <a:t>Pelindo</a:t>
            </a:r>
            <a:r>
              <a:rPr lang="en-US" sz="1600" kern="0" dirty="0">
                <a:solidFill>
                  <a:prstClr val="white"/>
                </a:solidFill>
                <a:latin typeface="Pragmatica Book" panose="020B0503040502020204" pitchFamily="34" charset="0"/>
                <a:cs typeface="Roboto Regular" charset="0"/>
              </a:rPr>
              <a:t> </a:t>
            </a:r>
            <a:r>
              <a:rPr lang="en-US" sz="1600" kern="0" dirty="0" err="1">
                <a:solidFill>
                  <a:prstClr val="white"/>
                </a:solidFill>
                <a:latin typeface="Pragmatica Book" panose="020B0503040502020204" pitchFamily="34" charset="0"/>
                <a:cs typeface="Roboto Regular" charset="0"/>
              </a:rPr>
              <a:t>melanjutkan</a:t>
            </a:r>
            <a:r>
              <a:rPr lang="en-US" sz="1600" kern="0" dirty="0">
                <a:solidFill>
                  <a:prstClr val="white"/>
                </a:solidFill>
                <a:latin typeface="Pragmatica Book" panose="020B0503040502020204" pitchFamily="34" charset="0"/>
                <a:cs typeface="Roboto Regular" charset="0"/>
              </a:rPr>
              <a:t> </a:t>
            </a:r>
            <a:r>
              <a:rPr lang="en-US" sz="1600" kern="0" dirty="0" err="1">
                <a:solidFill>
                  <a:prstClr val="white"/>
                </a:solidFill>
                <a:latin typeface="Pragmatica Book" panose="020B0503040502020204" pitchFamily="34" charset="0"/>
                <a:cs typeface="Roboto Regular" charset="0"/>
              </a:rPr>
              <a:t>komitmennya</a:t>
            </a:r>
            <a:r>
              <a:rPr lang="en-US" sz="1600" kern="0" dirty="0">
                <a:solidFill>
                  <a:prstClr val="white"/>
                </a:solidFill>
                <a:latin typeface="Pragmatica Book" panose="020B0503040502020204" pitchFamily="34" charset="0"/>
                <a:cs typeface="Roboto Regular" charset="0"/>
              </a:rPr>
              <a:t> </a:t>
            </a:r>
            <a:r>
              <a:rPr lang="en-US" sz="1600" kern="0" dirty="0" err="1">
                <a:solidFill>
                  <a:prstClr val="white"/>
                </a:solidFill>
                <a:latin typeface="Pragmatica Book" panose="020B0503040502020204" pitchFamily="34" charset="0"/>
                <a:cs typeface="Roboto Regular" charset="0"/>
              </a:rPr>
              <a:t>melalui</a:t>
            </a:r>
            <a:r>
              <a:rPr lang="en-US" sz="1600" kern="0" dirty="0">
                <a:solidFill>
                  <a:prstClr val="white"/>
                </a:solidFill>
                <a:latin typeface="Pragmatica Book" panose="020B0503040502020204" pitchFamily="34" charset="0"/>
                <a:cs typeface="Roboto Regular" charset="0"/>
              </a:rPr>
              <a:t> monitoring INAPORTNET </a:t>
            </a:r>
            <a:r>
              <a:rPr lang="en-US" sz="1600" kern="0" dirty="0" err="1">
                <a:solidFill>
                  <a:prstClr val="white"/>
                </a:solidFill>
                <a:latin typeface="Pragmatica Book" panose="020B0503040502020204" pitchFamily="34" charset="0"/>
                <a:cs typeface="Roboto Regular" charset="0"/>
              </a:rPr>
              <a:t>untuk</a:t>
            </a:r>
            <a:r>
              <a:rPr lang="en-US" sz="1600" kern="0" dirty="0">
                <a:solidFill>
                  <a:prstClr val="white"/>
                </a:solidFill>
                <a:latin typeface="Pragmatica Book" panose="020B0503040502020204" pitchFamily="34" charset="0"/>
                <a:cs typeface="Roboto Regular" charset="0"/>
              </a:rPr>
              <a:t> </a:t>
            </a:r>
            <a:r>
              <a:rPr lang="en-US" sz="1600" kern="0" dirty="0" err="1">
                <a:solidFill>
                  <a:prstClr val="white"/>
                </a:solidFill>
                <a:latin typeface="Pragmatica Book" panose="020B0503040502020204" pitchFamily="34" charset="0"/>
                <a:cs typeface="Roboto Regular" charset="0"/>
              </a:rPr>
              <a:t>memastikan</a:t>
            </a:r>
            <a:r>
              <a:rPr lang="en-US" sz="1600" kern="0" dirty="0">
                <a:solidFill>
                  <a:prstClr val="white"/>
                </a:solidFill>
                <a:latin typeface="Pragmatica Book" panose="020B0503040502020204" pitchFamily="34" charset="0"/>
                <a:cs typeface="Roboto Regular" charset="0"/>
              </a:rPr>
              <a:t> </a:t>
            </a:r>
            <a:r>
              <a:rPr lang="en-US" sz="1600" kern="0" dirty="0" err="1">
                <a:solidFill>
                  <a:prstClr val="white"/>
                </a:solidFill>
                <a:latin typeface="Pragmatica Book" panose="020B0503040502020204" pitchFamily="34" charset="0"/>
                <a:cs typeface="Roboto Regular" charset="0"/>
              </a:rPr>
              <a:t>kehandalan</a:t>
            </a:r>
            <a:r>
              <a:rPr lang="en-US" sz="1600" kern="0" dirty="0">
                <a:solidFill>
                  <a:prstClr val="white"/>
                </a:solidFill>
                <a:latin typeface="Pragmatica Book" panose="020B0503040502020204" pitchFamily="34" charset="0"/>
                <a:cs typeface="Roboto Regular" charset="0"/>
              </a:rPr>
              <a:t> </a:t>
            </a:r>
            <a:r>
              <a:rPr lang="en-US" sz="1600" kern="0" dirty="0" err="1">
                <a:solidFill>
                  <a:prstClr val="white"/>
                </a:solidFill>
                <a:latin typeface="Pragmatica Book" panose="020B0503040502020204" pitchFamily="34" charset="0"/>
                <a:cs typeface="Roboto Regular" charset="0"/>
              </a:rPr>
              <a:t>aplikasi</a:t>
            </a:r>
            <a:r>
              <a:rPr lang="en-US" sz="1600" kern="0" dirty="0">
                <a:solidFill>
                  <a:prstClr val="white"/>
                </a:solidFill>
                <a:latin typeface="Pragmatica Book" panose="020B0503040502020204" pitchFamily="34" charset="0"/>
                <a:cs typeface="Roboto Regular" charset="0"/>
              </a:rPr>
              <a:t> </a:t>
            </a:r>
            <a:r>
              <a:rPr lang="en-US" sz="1600" kern="0" dirty="0" err="1">
                <a:solidFill>
                  <a:prstClr val="white"/>
                </a:solidFill>
                <a:latin typeface="Pragmatica Book" panose="020B0503040502020204" pitchFamily="34" charset="0"/>
                <a:cs typeface="Roboto Regular" charset="0"/>
              </a:rPr>
              <a:t>kepada</a:t>
            </a:r>
            <a:r>
              <a:rPr lang="en-US" sz="1600" kern="0" dirty="0">
                <a:solidFill>
                  <a:prstClr val="white"/>
                </a:solidFill>
                <a:latin typeface="Pragmatica Book" panose="020B0503040502020204" pitchFamily="34" charset="0"/>
                <a:cs typeface="Roboto Regular" charset="0"/>
              </a:rPr>
              <a:t> </a:t>
            </a:r>
            <a:r>
              <a:rPr lang="en-US" sz="1600" kern="0" dirty="0" err="1">
                <a:solidFill>
                  <a:prstClr val="white"/>
                </a:solidFill>
                <a:latin typeface="Pragmatica Book" panose="020B0503040502020204" pitchFamily="34" charset="0"/>
                <a:cs typeface="Roboto Regular" charset="0"/>
              </a:rPr>
              <a:t>pengguna</a:t>
            </a:r>
            <a:r>
              <a:rPr lang="en-US" sz="1600" kern="0" dirty="0">
                <a:solidFill>
                  <a:prstClr val="white"/>
                </a:solidFill>
                <a:latin typeface="Pragmatica Book" panose="020B0503040502020204" pitchFamily="34" charset="0"/>
                <a:cs typeface="Roboto Regular" charset="0"/>
              </a:rPr>
              <a:t> </a:t>
            </a:r>
            <a:r>
              <a:rPr lang="en-US" sz="1600" kern="0" dirty="0" err="1">
                <a:solidFill>
                  <a:prstClr val="white"/>
                </a:solidFill>
                <a:latin typeface="Pragmatica Book" panose="020B0503040502020204" pitchFamily="34" charset="0"/>
                <a:cs typeface="Roboto Regular" charset="0"/>
              </a:rPr>
              <a:t>jasa</a:t>
            </a:r>
            <a:endParaRPr lang="en-US" sz="1600" kern="0" dirty="0">
              <a:solidFill>
                <a:prstClr val="white"/>
              </a:solidFill>
              <a:latin typeface="Pragmatica Book" panose="020B0503040502020204" pitchFamily="34" charset="0"/>
              <a:cs typeface="Roboto Regular" charset="0"/>
            </a:endParaRPr>
          </a:p>
        </p:txBody>
      </p:sp>
      <p:pic>
        <p:nvPicPr>
          <p:cNvPr id="64" name="Picture 5" descr="C:\Users\IPC\Dropbox\Inaportnet materials\pic\icon_support.png">
            <a:extLst>
              <a:ext uri="{FF2B5EF4-FFF2-40B4-BE49-F238E27FC236}">
                <a16:creationId xmlns:a16="http://schemas.microsoft.com/office/drawing/2014/main" id="{32230CB1-F6DB-40A5-BF86-9C2F4B9D906B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5"/>
          <a:srcRect/>
          <a:stretch>
            <a:fillRect/>
          </a:stretch>
        </p:blipFill>
        <p:spPr bwMode="auto">
          <a:xfrm>
            <a:off x="1401014" y="5069778"/>
            <a:ext cx="736600" cy="736600"/>
          </a:xfrm>
          <a:prstGeom prst="rect">
            <a:avLst/>
          </a:prstGeom>
          <a:noFill/>
        </p:spPr>
      </p:pic>
      <p:pic>
        <p:nvPicPr>
          <p:cNvPr id="65" name="Picture 11" descr="C:\Users\IPC\Dropbox\Inaportnet materials\pic\inaportnet.png">
            <a:extLst>
              <a:ext uri="{FF2B5EF4-FFF2-40B4-BE49-F238E27FC236}">
                <a16:creationId xmlns:a16="http://schemas.microsoft.com/office/drawing/2014/main" id="{5FD5371A-3B21-4548-ADDC-89515FB26360}"/>
              </a:ext>
            </a:extLst>
          </p:cNvPr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26"/>
          <a:srcRect l="43000" t="36323" r="42250" b="36324"/>
          <a:stretch>
            <a:fillRect/>
          </a:stretch>
        </p:blipFill>
        <p:spPr bwMode="auto">
          <a:xfrm>
            <a:off x="5206476" y="2941060"/>
            <a:ext cx="1779051" cy="1869510"/>
          </a:xfrm>
          <a:prstGeom prst="rect">
            <a:avLst/>
          </a:prstGeom>
          <a:noFill/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6DA0580E-9E2F-426C-81F3-26AAA86EE3E9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3925882" y="1110389"/>
            <a:ext cx="3652838" cy="2454268"/>
            <a:chOff x="-125418" y="1146174"/>
            <a:chExt cx="3652838" cy="2454268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A5A71EB0-9724-4AB4-8922-72C7DCBCC766}"/>
                </a:ext>
              </a:extLst>
            </p:cNvPr>
            <p:cNvGrpSpPr/>
            <p:nvPr>
              <p:custDataLst>
                <p:tags r:id="rId17"/>
              </p:custDataLst>
            </p:nvPr>
          </p:nvGrpSpPr>
          <p:grpSpPr>
            <a:xfrm>
              <a:off x="295269" y="1357310"/>
              <a:ext cx="3232151" cy="2243132"/>
              <a:chOff x="371469" y="1357310"/>
              <a:chExt cx="3232151" cy="2243132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7F7151B4-C4F6-42BB-B3E5-F86EF4F680C6}"/>
                  </a:ext>
                </a:extLst>
              </p:cNvPr>
              <p:cNvSpPr/>
              <p:nvPr>
                <p:custDataLst>
                  <p:tags r:id="rId21"/>
                </p:custDataLst>
              </p:nvPr>
            </p:nvSpPr>
            <p:spPr>
              <a:xfrm>
                <a:off x="371469" y="1357310"/>
                <a:ext cx="3222631" cy="1471615"/>
              </a:xfrm>
              <a:prstGeom prst="rect">
                <a:avLst/>
              </a:prstGeom>
              <a:noFill/>
              <a:ln w="38100">
                <a:solidFill>
                  <a:srgbClr val="006BB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 anchorCtr="0"/>
              <a:lstStyle/>
              <a:p>
                <a:pPr algn="ctr"/>
                <a:endParaRPr lang="en-US" sz="14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4" name="Right Triangle 73">
                <a:extLst>
                  <a:ext uri="{FF2B5EF4-FFF2-40B4-BE49-F238E27FC236}">
                    <a16:creationId xmlns:a16="http://schemas.microsoft.com/office/drawing/2014/main" id="{1FFF8BEA-67BE-4222-8949-8160175B59DC}"/>
                  </a:ext>
                </a:extLst>
              </p:cNvPr>
              <p:cNvSpPr/>
              <p:nvPr/>
            </p:nvSpPr>
            <p:spPr>
              <a:xfrm rot="5400000">
                <a:off x="2846387" y="2843209"/>
                <a:ext cx="757233" cy="757233"/>
              </a:xfrm>
              <a:prstGeom prst="rtTriangle">
                <a:avLst/>
              </a:prstGeom>
              <a:solidFill>
                <a:srgbClr val="0077C8"/>
              </a:solidFill>
              <a:ln w="9525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 anchorCtr="0"/>
              <a:lstStyle/>
              <a:p>
                <a:pPr algn="ctr"/>
                <a:endParaRPr lang="en-US" sz="14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pic>
          <p:nvPicPr>
            <p:cNvPr id="68" name="Picture 3" descr="C:\Users\IPC\Dropbox\Inaportnet materials\pic\icon_flag_b.png">
              <a:extLst>
                <a:ext uri="{FF2B5EF4-FFF2-40B4-BE49-F238E27FC236}">
                  <a16:creationId xmlns:a16="http://schemas.microsoft.com/office/drawing/2014/main" id="{89355CBF-07EC-4350-8719-2DC59683ABA9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8"/>
              </p:custDataLst>
            </p:nvPr>
          </p:nvPicPr>
          <p:blipFill>
            <a:blip r:embed="rId27" cstate="print"/>
            <a:srcRect/>
            <a:stretch>
              <a:fillRect/>
            </a:stretch>
          </p:blipFill>
          <p:spPr bwMode="auto">
            <a:xfrm>
              <a:off x="-125418" y="1146174"/>
              <a:ext cx="736600" cy="736600"/>
            </a:xfrm>
            <a:prstGeom prst="rect">
              <a:avLst/>
            </a:prstGeom>
            <a:noFill/>
          </p:spPr>
        </p:pic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DC7463F-04DF-46BF-A584-76616BB2D525}"/>
                </a:ext>
              </a:extLst>
            </p:cNvPr>
            <p:cNvGrpSpPr/>
            <p:nvPr>
              <p:custDataLst>
                <p:tags r:id="rId19"/>
              </p:custDataLst>
            </p:nvPr>
          </p:nvGrpSpPr>
          <p:grpSpPr>
            <a:xfrm>
              <a:off x="2593595" y="1508125"/>
              <a:ext cx="902079" cy="1220788"/>
              <a:chOff x="7192290" y="177800"/>
              <a:chExt cx="4936210" cy="6680200"/>
            </a:xfrm>
          </p:grpSpPr>
          <p:pic>
            <p:nvPicPr>
              <p:cNvPr id="71" name="Picture 2">
                <a:extLst>
                  <a:ext uri="{FF2B5EF4-FFF2-40B4-BE49-F238E27FC236}">
                    <a16:creationId xmlns:a16="http://schemas.microsoft.com/office/drawing/2014/main" id="{668BA9EE-D2FB-441A-A902-98A55E8A58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759" b="32446"/>
              <a:stretch/>
            </p:blipFill>
            <p:spPr bwMode="auto">
              <a:xfrm>
                <a:off x="7192290" y="177800"/>
                <a:ext cx="4384431" cy="3784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2" name="Picture 3">
                <a:extLst>
                  <a:ext uri="{FF2B5EF4-FFF2-40B4-BE49-F238E27FC236}">
                    <a16:creationId xmlns:a16="http://schemas.microsoft.com/office/drawing/2014/main" id="{70B1E5DC-008E-4488-8B10-95403A5FFC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9500" y="3962400"/>
                <a:ext cx="4699000" cy="289560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</p:pic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5B9A6D8-0005-4361-9C3E-4961C2CC97AC}"/>
                </a:ext>
              </a:extLst>
            </p:cNvPr>
            <p:cNvSpPr txBox="1"/>
            <p:nvPr>
              <p:custDataLst>
                <p:tags r:id="rId20"/>
              </p:custDataLst>
            </p:nvPr>
          </p:nvSpPr>
          <p:spPr>
            <a:xfrm>
              <a:off x="260344" y="1500183"/>
              <a:ext cx="2357447" cy="1046440"/>
            </a:xfrm>
            <a:prstGeom prst="rect">
              <a:avLst/>
            </a:prstGeom>
            <a:noFill/>
          </p:spPr>
          <p:txBody>
            <a:bodyPr wrap="square" tIns="91440" bIns="91440" rtlCol="0">
              <a:spAutoFit/>
            </a:bodyPr>
            <a:lstStyle/>
            <a:p>
              <a:pPr algn="r"/>
              <a:r>
                <a:rPr lang="en-US" sz="1400" dirty="0" err="1">
                  <a:latin typeface="+mj-lt"/>
                </a:rPr>
                <a:t>Pelabuhan</a:t>
              </a:r>
              <a:r>
                <a:rPr lang="en-US" sz="1400" dirty="0">
                  <a:latin typeface="+mj-lt"/>
                </a:rPr>
                <a:t> </a:t>
              </a:r>
              <a:r>
                <a:rPr lang="en-US" sz="1400" dirty="0" err="1">
                  <a:latin typeface="+mj-lt"/>
                </a:rPr>
                <a:t>Tj</a:t>
              </a:r>
              <a:r>
                <a:rPr lang="en-US" sz="1400" dirty="0">
                  <a:latin typeface="+mj-lt"/>
                </a:rPr>
                <a:t>. </a:t>
              </a:r>
              <a:r>
                <a:rPr lang="en-US" sz="1400" dirty="0" err="1">
                  <a:latin typeface="+mj-lt"/>
                </a:rPr>
                <a:t>Priok</a:t>
              </a:r>
              <a:r>
                <a:rPr lang="en-US" sz="1400" dirty="0">
                  <a:latin typeface="+mj-lt"/>
                </a:rPr>
                <a:t> </a:t>
              </a:r>
              <a:r>
                <a:rPr lang="en-US" sz="1400" dirty="0" err="1">
                  <a:latin typeface="+mj-lt"/>
                </a:rPr>
                <a:t>menjadi</a:t>
              </a:r>
              <a:r>
                <a:rPr lang="en-US" sz="1400" dirty="0">
                  <a:latin typeface="+mj-lt"/>
                </a:rPr>
                <a:t> </a:t>
              </a:r>
              <a:r>
                <a:rPr lang="en-US" sz="1400" i="1" dirty="0">
                  <a:latin typeface="+mj-lt"/>
                </a:rPr>
                <a:t>pilot project </a:t>
              </a:r>
              <a:r>
                <a:rPr lang="en-US" sz="1400" dirty="0" err="1">
                  <a:latin typeface="+mj-lt"/>
                </a:rPr>
                <a:t>dalam</a:t>
              </a:r>
              <a:r>
                <a:rPr lang="en-US" sz="1400" dirty="0">
                  <a:latin typeface="+mj-lt"/>
                </a:rPr>
                <a:t> </a:t>
              </a:r>
              <a:r>
                <a:rPr lang="en-US" sz="1400" dirty="0" err="1">
                  <a:latin typeface="+mj-lt"/>
                </a:rPr>
                <a:t>implementasi</a:t>
              </a:r>
              <a:r>
                <a:rPr lang="en-US" sz="1400" dirty="0">
                  <a:latin typeface="+mj-lt"/>
                </a:rPr>
                <a:t> INAPORTNET </a:t>
              </a:r>
              <a:r>
                <a:rPr lang="en-US" sz="1400" dirty="0" err="1">
                  <a:latin typeface="+mj-lt"/>
                </a:rPr>
                <a:t>di</a:t>
              </a:r>
              <a:r>
                <a:rPr lang="en-US" sz="1400" dirty="0">
                  <a:latin typeface="+mj-lt"/>
                </a:rPr>
                <a:t> </a:t>
              </a:r>
              <a:r>
                <a:rPr lang="en-US" sz="1400" dirty="0" err="1">
                  <a:latin typeface="+mj-lt"/>
                </a:rPr>
                <a:t>Pelabuhan</a:t>
              </a:r>
              <a:r>
                <a:rPr lang="en-US" sz="1400" dirty="0">
                  <a:latin typeface="+mj-lt"/>
                </a:rPr>
                <a:t> Indonesia II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21DE13B-B894-433E-800E-19E616921298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1617656" y="3226525"/>
            <a:ext cx="3816346" cy="1484316"/>
            <a:chOff x="6392856" y="2970209"/>
            <a:chExt cx="3816346" cy="1484316"/>
          </a:xfrm>
        </p:grpSpPr>
        <p:pic>
          <p:nvPicPr>
            <p:cNvPr id="76" name="Picture 2">
              <a:extLst>
                <a:ext uri="{FF2B5EF4-FFF2-40B4-BE49-F238E27FC236}">
                  <a16:creationId xmlns:a16="http://schemas.microsoft.com/office/drawing/2014/main" id="{B45EBE2A-4D91-4B7B-8380-29EE043D40B1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3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5900" y="3062056"/>
              <a:ext cx="1577674" cy="1288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98F85EC5-072D-4CE8-8F82-58ED4DAB222A}"/>
                </a:ext>
              </a:extLst>
            </p:cNvPr>
            <p:cNvGrpSpPr/>
            <p:nvPr>
              <p:custDataLst>
                <p:tags r:id="rId14"/>
              </p:custDataLst>
            </p:nvPr>
          </p:nvGrpSpPr>
          <p:grpSpPr>
            <a:xfrm>
              <a:off x="6392856" y="2970209"/>
              <a:ext cx="3816346" cy="1484316"/>
              <a:chOff x="5694356" y="1573209"/>
              <a:chExt cx="3816346" cy="1484316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019F3200-EBFA-4598-8F63-CC2C5B253291}"/>
                  </a:ext>
                </a:extLst>
              </p:cNvPr>
              <p:cNvSpPr/>
              <p:nvPr>
                <p:custDataLst>
                  <p:tags r:id="rId16"/>
                </p:custDataLst>
              </p:nvPr>
            </p:nvSpPr>
            <p:spPr>
              <a:xfrm flipH="1">
                <a:off x="5694356" y="1585910"/>
                <a:ext cx="3055943" cy="1471615"/>
              </a:xfrm>
              <a:prstGeom prst="rect">
                <a:avLst/>
              </a:prstGeom>
              <a:noFill/>
              <a:ln w="38100">
                <a:solidFill>
                  <a:srgbClr val="006BB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 anchorCtr="0"/>
              <a:lstStyle/>
              <a:p>
                <a:pPr algn="ctr"/>
                <a:endParaRPr lang="en-US" sz="14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1" name="Right Triangle 80">
                <a:extLst>
                  <a:ext uri="{FF2B5EF4-FFF2-40B4-BE49-F238E27FC236}">
                    <a16:creationId xmlns:a16="http://schemas.microsoft.com/office/drawing/2014/main" id="{722B640E-1A28-4AD4-9C47-C283AE7DF4B5}"/>
                  </a:ext>
                </a:extLst>
              </p:cNvPr>
              <p:cNvSpPr/>
              <p:nvPr/>
            </p:nvSpPr>
            <p:spPr>
              <a:xfrm rot="5400000">
                <a:off x="8753469" y="1573209"/>
                <a:ext cx="757233" cy="757233"/>
              </a:xfrm>
              <a:prstGeom prst="rtTriangle">
                <a:avLst/>
              </a:prstGeom>
              <a:solidFill>
                <a:srgbClr val="0077C8"/>
              </a:solidFill>
              <a:ln w="9525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91440" bIns="91440" rtlCol="0" anchor="ctr" anchorCtr="0"/>
              <a:lstStyle/>
              <a:p>
                <a:pPr algn="ctr"/>
                <a:endParaRPr lang="en-US" sz="1400" dirty="0" err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1D78AD0-78C5-4877-8221-EFA682E4F876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6642100" y="3225573"/>
              <a:ext cx="1143001" cy="1046440"/>
            </a:xfrm>
            <a:prstGeom prst="rect">
              <a:avLst/>
            </a:prstGeom>
            <a:noFill/>
          </p:spPr>
          <p:txBody>
            <a:bodyPr wrap="square" tIns="91440" bIns="91440" rtlCol="0">
              <a:spAutoFit/>
            </a:bodyPr>
            <a:lstStyle/>
            <a:p>
              <a:pPr algn="r"/>
              <a:r>
                <a:rPr lang="en-US" sz="1400" i="1" dirty="0">
                  <a:latin typeface="+mj-lt"/>
                </a:rPr>
                <a:t>Go-live</a:t>
              </a:r>
              <a:r>
                <a:rPr lang="en-US" sz="1400" dirty="0">
                  <a:latin typeface="+mj-lt"/>
                </a:rPr>
                <a:t> </a:t>
              </a:r>
              <a:r>
                <a:rPr lang="en-US" sz="1400" dirty="0" err="1">
                  <a:latin typeface="+mj-lt"/>
                </a:rPr>
                <a:t>dilakukan</a:t>
              </a:r>
              <a:r>
                <a:rPr lang="en-US" sz="1400" dirty="0">
                  <a:latin typeface="+mj-lt"/>
                </a:rPr>
                <a:t> </a:t>
              </a:r>
              <a:r>
                <a:rPr lang="en-US" sz="1400" dirty="0" err="1">
                  <a:latin typeface="+mj-lt"/>
                </a:rPr>
                <a:t>pada</a:t>
              </a:r>
              <a:r>
                <a:rPr lang="en-US" sz="1400" dirty="0">
                  <a:latin typeface="+mj-lt"/>
                </a:rPr>
                <a:t> 11 Nov 2016</a:t>
              </a:r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8FE1D25D-9525-4D26-AFA9-CACEF7EBFB5B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7641162" y="2879772"/>
            <a:ext cx="3055943" cy="1831069"/>
          </a:xfrm>
          <a:prstGeom prst="rect">
            <a:avLst/>
          </a:prstGeom>
          <a:noFill/>
          <a:ln w="38100">
            <a:solidFill>
              <a:srgbClr val="006BB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 anchorCtr="0"/>
          <a:lstStyle/>
          <a:p>
            <a:pPr algn="ctr"/>
            <a:endParaRPr lang="en-US" sz="1400" dirty="0" err="1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" name="Right Triangle 82">
            <a:extLst>
              <a:ext uri="{FF2B5EF4-FFF2-40B4-BE49-F238E27FC236}">
                <a16:creationId xmlns:a16="http://schemas.microsoft.com/office/drawing/2014/main" id="{0CD7E1B1-08B7-4F2E-A546-2BBFEACDB39D}"/>
              </a:ext>
            </a:extLst>
          </p:cNvPr>
          <p:cNvSpPr/>
          <p:nvPr/>
        </p:nvSpPr>
        <p:spPr>
          <a:xfrm rot="5400000" flipH="1" flipV="1">
            <a:off x="6855359" y="3963125"/>
            <a:ext cx="757233" cy="757233"/>
          </a:xfrm>
          <a:prstGeom prst="rtTriangle">
            <a:avLst/>
          </a:prstGeom>
          <a:solidFill>
            <a:srgbClr val="0077C8"/>
          </a:solidFill>
          <a:ln w="9525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ctr" anchorCtr="0"/>
          <a:lstStyle/>
          <a:p>
            <a:pPr algn="ctr"/>
            <a:endParaRPr lang="en-US" sz="1400" dirty="0" err="1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ED2E598-A75D-4B7A-8E1A-192A85A3F567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 flipH="1">
            <a:off x="7654614" y="2843262"/>
            <a:ext cx="1369643" cy="1477328"/>
          </a:xfrm>
          <a:prstGeom prst="rect">
            <a:avLst/>
          </a:prstGeom>
          <a:noFill/>
        </p:spPr>
        <p:txBody>
          <a:bodyPr wrap="square" tIns="91440" bIns="91440" rtlCol="0">
            <a:spAutoFit/>
          </a:bodyPr>
          <a:lstStyle/>
          <a:p>
            <a:r>
              <a:rPr lang="en-US" sz="1400" dirty="0" err="1">
                <a:latin typeface="+mj-lt"/>
              </a:rPr>
              <a:t>Serangkaian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pengujian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dan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evaluasi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telah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dilakukan</a:t>
            </a:r>
            <a:r>
              <a:rPr lang="en-US" sz="1400" dirty="0">
                <a:latin typeface="+mj-lt"/>
              </a:rPr>
              <a:t> agar </a:t>
            </a:r>
            <a:r>
              <a:rPr lang="en-US" sz="1400" dirty="0" err="1">
                <a:latin typeface="+mj-lt"/>
              </a:rPr>
              <a:t>sistem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siap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digunakan</a:t>
            </a:r>
            <a:endParaRPr lang="en-US" sz="1400" dirty="0">
              <a:latin typeface="+mj-l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564E29-ED46-45D8-9AC6-B88E4A0B9B44}"/>
              </a:ext>
            </a:extLst>
          </p:cNvPr>
          <p:cNvSpPr/>
          <p:nvPr/>
        </p:nvSpPr>
        <p:spPr>
          <a:xfrm>
            <a:off x="312651" y="317651"/>
            <a:ext cx="2610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b="1" dirty="0">
                <a:solidFill>
                  <a:srgbClr val="00A9E0">
                    <a:lumMod val="75000"/>
                  </a:srgbClr>
                </a:solidFill>
                <a:latin typeface="Gotham Book" pitchFamily="2" charset="77"/>
              </a:rPr>
              <a:t>GO-LIVE </a:t>
            </a:r>
            <a:r>
              <a:rPr lang="en-ID" b="1" dirty="0">
                <a:solidFill>
                  <a:schemeClr val="bg2">
                    <a:lumMod val="25000"/>
                  </a:schemeClr>
                </a:solidFill>
                <a:latin typeface="Gotham Book" pitchFamily="2" charset="77"/>
              </a:rPr>
              <a:t>INAPORTNET</a:t>
            </a:r>
            <a:endParaRPr kumimoji="0" lang="en-ID" sz="11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Gotham Book" pitchFamily="2" charset="77"/>
            </a:endParaRPr>
          </a:p>
        </p:txBody>
      </p:sp>
      <p:pic>
        <p:nvPicPr>
          <p:cNvPr id="29" name="Picture 4" descr="C:\Users\IPC\Dropbox\Inaportnet materials\pic\icon_launch.png">
            <a:extLst>
              <a:ext uri="{FF2B5EF4-FFF2-40B4-BE49-F238E27FC236}">
                <a16:creationId xmlns:a16="http://schemas.microsoft.com/office/drawing/2014/main" id="{EC3239AD-5CE1-44E3-8099-98EC52B99AC6}"/>
              </a:ext>
            </a:extLst>
          </p:cNvPr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31"/>
          <a:srcRect/>
          <a:stretch>
            <a:fillRect/>
          </a:stretch>
        </p:blipFill>
        <p:spPr bwMode="auto">
          <a:xfrm>
            <a:off x="1456266" y="3126516"/>
            <a:ext cx="736600" cy="736600"/>
          </a:xfrm>
          <a:prstGeom prst="rect">
            <a:avLst/>
          </a:prstGeom>
          <a:noFill/>
        </p:spPr>
      </p:pic>
      <p:pic>
        <p:nvPicPr>
          <p:cNvPr id="30" name="Picture 4" descr="C:\Users\IPC\Dropbox\Inaportnet materials\pic\icon_launch.png">
            <a:extLst>
              <a:ext uri="{FF2B5EF4-FFF2-40B4-BE49-F238E27FC236}">
                <a16:creationId xmlns:a16="http://schemas.microsoft.com/office/drawing/2014/main" id="{EC3239AD-5CE1-44E3-8099-98EC52B99AC6}"/>
              </a:ext>
            </a:extLst>
          </p:cNvPr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31"/>
          <a:srcRect/>
          <a:stretch>
            <a:fillRect/>
          </a:stretch>
        </p:blipFill>
        <p:spPr bwMode="auto">
          <a:xfrm>
            <a:off x="10214510" y="2345442"/>
            <a:ext cx="736600" cy="736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284470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57023402-F0E8-49DE-BDAE-D0CD15CBD9C8}"/>
              </a:ext>
            </a:extLst>
          </p:cNvPr>
          <p:cNvSpPr txBox="1"/>
          <p:nvPr/>
        </p:nvSpPr>
        <p:spPr>
          <a:xfrm>
            <a:off x="693418" y="1942217"/>
            <a:ext cx="11193781" cy="794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Autofit/>
          </a:bodyPr>
          <a:lstStyle>
            <a:lvl1pPr algn="l">
              <a:defRPr sz="5000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algn="ctr"/>
            <a:endParaRPr sz="4000" dirty="0">
              <a:solidFill>
                <a:schemeClr val="bg1"/>
              </a:solidFill>
              <a:latin typeface="Pragmatica ExtraBold" panose="020B0503040502020204" pitchFamily="34" charset="0"/>
              <a:cs typeface="Circular Std Bold" panose="020B0804020101010102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BEA7C8-BD28-7842-AF03-87A311A96C22}"/>
              </a:ext>
            </a:extLst>
          </p:cNvPr>
          <p:cNvSpPr/>
          <p:nvPr/>
        </p:nvSpPr>
        <p:spPr>
          <a:xfrm>
            <a:off x="6003635" y="2136338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8013A440-F04D-B840-9958-4283C510C5D3}"/>
              </a:ext>
            </a:extLst>
          </p:cNvPr>
          <p:cNvSpPr txBox="1"/>
          <p:nvPr/>
        </p:nvSpPr>
        <p:spPr>
          <a:xfrm>
            <a:off x="845818" y="2156348"/>
            <a:ext cx="10184451" cy="534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algn="l">
              <a:defRPr sz="5000">
                <a:solidFill>
                  <a:srgbClr val="5E5E5E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sz="4000" dirty="0" err="1">
                <a:ln w="0"/>
                <a:solidFill>
                  <a:schemeClr val="bg1"/>
                </a:solidFill>
                <a:latin typeface="Pragmatica Book" panose="020B0503040502020204" pitchFamily="34" charset="0"/>
                <a:cs typeface="Circular Std Book Italic" panose="020B0604020101020102" pitchFamily="34" charset="0"/>
              </a:rPr>
              <a:t>Alur</a:t>
            </a:r>
            <a:r>
              <a:rPr lang="en-US" sz="4000" dirty="0">
                <a:ln w="0"/>
                <a:solidFill>
                  <a:schemeClr val="bg1"/>
                </a:solidFill>
                <a:latin typeface="Pragmatica Book" panose="020B0503040502020204" pitchFamily="34" charset="0"/>
                <a:cs typeface="Circular Std Book Italic" panose="020B0604020101020102" pitchFamily="34" charset="0"/>
              </a:rPr>
              <a:t> Proses </a:t>
            </a:r>
            <a:r>
              <a:rPr lang="en-US" sz="4000" dirty="0" err="1">
                <a:ln w="0"/>
                <a:solidFill>
                  <a:schemeClr val="bg1"/>
                </a:solidFill>
                <a:latin typeface="Pragmatica Book" panose="020B0503040502020204" pitchFamily="34" charset="0"/>
                <a:cs typeface="Circular Std Book Italic" panose="020B0604020101020102" pitchFamily="34" charset="0"/>
              </a:rPr>
              <a:t>Integrasi</a:t>
            </a:r>
            <a:r>
              <a:rPr lang="en-US" sz="4000" dirty="0">
                <a:ln w="0"/>
                <a:solidFill>
                  <a:schemeClr val="bg1"/>
                </a:solidFill>
                <a:latin typeface="Pragmatica Book" panose="020B0503040502020204" pitchFamily="34" charset="0"/>
                <a:cs typeface="Circular Std Book Italic" panose="020B0604020101020102" pitchFamily="34" charset="0"/>
              </a:rPr>
              <a:t> </a:t>
            </a:r>
            <a:r>
              <a:rPr lang="en-US" sz="4000" dirty="0" err="1">
                <a:ln w="0"/>
                <a:solidFill>
                  <a:schemeClr val="bg1"/>
                </a:solidFill>
                <a:latin typeface="Pragmatica Book" panose="020B0503040502020204" pitchFamily="34" charset="0"/>
                <a:cs typeface="Circular Std Book Italic" panose="020B0604020101020102" pitchFamily="34" charset="0"/>
              </a:rPr>
              <a:t>Inaportnet</a:t>
            </a:r>
            <a:endParaRPr sz="4000" dirty="0">
              <a:ln w="0"/>
              <a:solidFill>
                <a:schemeClr val="bg1"/>
              </a:solidFill>
              <a:latin typeface="Pragmatica Book" panose="020B0503040502020204" pitchFamily="34" charset="0"/>
              <a:cs typeface="Circular Std Book Italic" panose="020B060402010102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7189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4"/>
          <p:cNvSpPr>
            <a:spLocks noGrp="1"/>
          </p:cNvSpPr>
          <p:nvPr>
            <p:ph type="title"/>
          </p:nvPr>
        </p:nvSpPr>
        <p:spPr>
          <a:xfrm>
            <a:off x="242728" y="294925"/>
            <a:ext cx="3431946" cy="499916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Bahnschrift SemiBold" panose="020B0502040204020203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FLOW GENERAL 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86564E29-ED46-45D8-9AC6-B88E4A0B9B44}"/>
              </a:ext>
            </a:extLst>
          </p:cNvPr>
          <p:cNvSpPr/>
          <p:nvPr/>
        </p:nvSpPr>
        <p:spPr>
          <a:xfrm>
            <a:off x="274413" y="254484"/>
            <a:ext cx="66832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b="1" dirty="0">
                <a:solidFill>
                  <a:srgbClr val="00A9E0">
                    <a:lumMod val="75000"/>
                  </a:srgbClr>
                </a:solidFill>
                <a:latin typeface="Gotham Book" pitchFamily="2" charset="77"/>
              </a:rPr>
              <a:t>SISTEM PELAYANAN KAPAL</a:t>
            </a:r>
            <a:r>
              <a:rPr kumimoji="0" lang="en-ID" sz="1800" b="1" i="0" u="none" strike="noStrike" kern="1200" cap="none" spc="0" normalizeH="0" baseline="0" noProof="0" dirty="0">
                <a:ln>
                  <a:noFill/>
                </a:ln>
                <a:solidFill>
                  <a:srgbClr val="00A9E0">
                    <a:lumMod val="75000"/>
                  </a:srgbClr>
                </a:solidFill>
                <a:effectLst/>
                <a:uLnTx/>
                <a:uFillTx/>
                <a:latin typeface="Gotham Book" pitchFamily="2" charset="77"/>
                <a:ea typeface="+mn-ea"/>
                <a:cs typeface="+mn-cs"/>
              </a:rPr>
              <a:t> </a:t>
            </a:r>
            <a:r>
              <a:rPr kumimoji="0" lang="en-ID" sz="1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Gotham Book" pitchFamily="2" charset="77"/>
                <a:ea typeface="+mn-ea"/>
                <a:cs typeface="+mn-cs"/>
              </a:rPr>
              <a:t>TRANSFORMATION JOURNEY  </a:t>
            </a:r>
            <a:endParaRPr kumimoji="0" lang="en-ID" sz="11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Gotham Book" pitchFamily="2" charset="77"/>
              <a:ea typeface="+mn-ea"/>
              <a:cs typeface="+mn-cs"/>
            </a:endParaRPr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8242447E-B245-4D45-9E56-F0BF6D6A5CF7}"/>
              </a:ext>
            </a:extLst>
          </p:cNvPr>
          <p:cNvGrpSpPr/>
          <p:nvPr/>
        </p:nvGrpSpPr>
        <p:grpSpPr>
          <a:xfrm>
            <a:off x="483622" y="1064405"/>
            <a:ext cx="11029109" cy="2878379"/>
            <a:chOff x="314269" y="988662"/>
            <a:chExt cx="8447134" cy="3483075"/>
          </a:xfrm>
        </p:grpSpPr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10864A21-B7AD-4C5D-BAB4-E9A74E650D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rgbClr val="91969B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864" b="20787"/>
            <a:stretch/>
          </p:blipFill>
          <p:spPr>
            <a:xfrm>
              <a:off x="314269" y="988662"/>
              <a:ext cx="8447134" cy="3483075"/>
            </a:xfrm>
            <a:prstGeom prst="rect">
              <a:avLst/>
            </a:prstGeom>
          </p:spPr>
        </p:pic>
        <p:sp>
          <p:nvSpPr>
            <p:cNvPr id="195" name="Rounded Rectangle 48">
              <a:extLst>
                <a:ext uri="{FF2B5EF4-FFF2-40B4-BE49-F238E27FC236}">
                  <a16:creationId xmlns:a16="http://schemas.microsoft.com/office/drawing/2014/main" id="{77611CCA-BBFB-4CE4-9E3B-7A41783687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89538" y="3420635"/>
              <a:ext cx="143182" cy="143218"/>
            </a:xfrm>
            <a:prstGeom prst="roundRect">
              <a:avLst>
                <a:gd name="adj" fmla="val 50000"/>
              </a:avLst>
            </a:prstGeom>
            <a:solidFill>
              <a:srgbClr val="136773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243756" tIns="121879" rIns="243756" bIns="121879"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Univers" panose="020B0503020202020204" pitchFamily="34" charset="0"/>
              </a:endParaRPr>
            </a:p>
          </p:txBody>
        </p:sp>
        <p:sp>
          <p:nvSpPr>
            <p:cNvPr id="196" name="Rounded Rectangle 71">
              <a:extLst>
                <a:ext uri="{FF2B5EF4-FFF2-40B4-BE49-F238E27FC236}">
                  <a16:creationId xmlns:a16="http://schemas.microsoft.com/office/drawing/2014/main" id="{6A37C222-618B-4F63-AD10-6BE55E4ABF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22979" y="3469511"/>
              <a:ext cx="143182" cy="143218"/>
            </a:xfrm>
            <a:prstGeom prst="roundRect">
              <a:avLst>
                <a:gd name="adj" fmla="val 50000"/>
              </a:avLst>
            </a:prstGeom>
            <a:solidFill>
              <a:srgbClr val="25C8B4">
                <a:alpha val="78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243756" tIns="121879" rIns="243756" bIns="121879"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Univers" panose="020B0503020202020204" pitchFamily="34" charset="0"/>
              </a:endParaRPr>
            </a:p>
          </p:txBody>
        </p:sp>
        <p:sp>
          <p:nvSpPr>
            <p:cNvPr id="197" name="Rounded Rectangle 149">
              <a:extLst>
                <a:ext uri="{FF2B5EF4-FFF2-40B4-BE49-F238E27FC236}">
                  <a16:creationId xmlns:a16="http://schemas.microsoft.com/office/drawing/2014/main" id="{98CA6B97-80BE-4927-8AFD-66ECCAF7E0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83263" y="3429483"/>
              <a:ext cx="143182" cy="143218"/>
            </a:xfrm>
            <a:prstGeom prst="roundRect">
              <a:avLst>
                <a:gd name="adj" fmla="val 50000"/>
              </a:avLst>
            </a:prstGeom>
            <a:solidFill>
              <a:srgbClr val="81DC64">
                <a:alpha val="78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243756" tIns="121879" rIns="243756" bIns="121879"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Univers" panose="020B0503020202020204" pitchFamily="34" charset="0"/>
              </a:endParaRPr>
            </a:p>
          </p:txBody>
        </p:sp>
        <p:sp>
          <p:nvSpPr>
            <p:cNvPr id="198" name="Rounded Rectangle 150">
              <a:extLst>
                <a:ext uri="{FF2B5EF4-FFF2-40B4-BE49-F238E27FC236}">
                  <a16:creationId xmlns:a16="http://schemas.microsoft.com/office/drawing/2014/main" id="{DDCE95D9-6D4A-4084-A324-53E22A7A8B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61128" y="3370411"/>
              <a:ext cx="143182" cy="143218"/>
            </a:xfrm>
            <a:prstGeom prst="roundRect">
              <a:avLst>
                <a:gd name="adj" fmla="val 50000"/>
              </a:avLst>
            </a:prstGeom>
            <a:solidFill>
              <a:srgbClr val="FBA622">
                <a:alpha val="78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243756" tIns="121879" rIns="243756" bIns="121879"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Univers" panose="020B0503020202020204" pitchFamily="34" charset="0"/>
              </a:endParaRPr>
            </a:p>
          </p:txBody>
        </p:sp>
        <p:sp>
          <p:nvSpPr>
            <p:cNvPr id="199" name="Rounded Rectangle 151">
              <a:extLst>
                <a:ext uri="{FF2B5EF4-FFF2-40B4-BE49-F238E27FC236}">
                  <a16:creationId xmlns:a16="http://schemas.microsoft.com/office/drawing/2014/main" id="{20B8E303-3BCF-4EC5-B2F5-702522FA23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85091" y="3364026"/>
              <a:ext cx="143182" cy="143218"/>
            </a:xfrm>
            <a:prstGeom prst="roundRect">
              <a:avLst>
                <a:gd name="adj" fmla="val 50000"/>
              </a:avLst>
            </a:prstGeom>
            <a:solidFill>
              <a:srgbClr val="F94151">
                <a:alpha val="78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243756" tIns="121879" rIns="243756" bIns="121879"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Univers" panose="020B0503020202020204" pitchFamily="34" charset="0"/>
              </a:endParaRPr>
            </a:p>
          </p:txBody>
        </p:sp>
        <p:sp>
          <p:nvSpPr>
            <p:cNvPr id="200" name="Rounded Rectangle 152">
              <a:extLst>
                <a:ext uri="{FF2B5EF4-FFF2-40B4-BE49-F238E27FC236}">
                  <a16:creationId xmlns:a16="http://schemas.microsoft.com/office/drawing/2014/main" id="{FC533063-B5DC-498D-9492-676858A41B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51538" y="2425594"/>
              <a:ext cx="143182" cy="143218"/>
            </a:xfrm>
            <a:prstGeom prst="roundRect">
              <a:avLst>
                <a:gd name="adj" fmla="val 50000"/>
              </a:avLst>
            </a:prstGeom>
            <a:solidFill>
              <a:srgbClr val="81DC64">
                <a:alpha val="78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243756" tIns="121879" rIns="243756" bIns="121879"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Univers" panose="020B0503020202020204" pitchFamily="34" charset="0"/>
              </a:endParaRPr>
            </a:p>
          </p:txBody>
        </p:sp>
        <p:sp>
          <p:nvSpPr>
            <p:cNvPr id="201" name="Rounded Rectangle 153">
              <a:extLst>
                <a:ext uri="{FF2B5EF4-FFF2-40B4-BE49-F238E27FC236}">
                  <a16:creationId xmlns:a16="http://schemas.microsoft.com/office/drawing/2014/main" id="{72A3418F-DDC5-4B7A-B013-156C21FEFA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10241" y="3234947"/>
              <a:ext cx="143182" cy="143218"/>
            </a:xfrm>
            <a:prstGeom prst="roundRect">
              <a:avLst>
                <a:gd name="adj" fmla="val 50000"/>
              </a:avLst>
            </a:prstGeom>
            <a:solidFill>
              <a:srgbClr val="81DC64">
                <a:alpha val="78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243756" tIns="121879" rIns="243756" bIns="121879"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Univers" panose="020B0503020202020204" pitchFamily="34" charset="0"/>
              </a:endParaRPr>
            </a:p>
          </p:txBody>
        </p:sp>
        <p:sp>
          <p:nvSpPr>
            <p:cNvPr id="202" name="Rounded Rectangle 157">
              <a:extLst>
                <a:ext uri="{FF2B5EF4-FFF2-40B4-BE49-F238E27FC236}">
                  <a16:creationId xmlns:a16="http://schemas.microsoft.com/office/drawing/2014/main" id="{856BD8A3-E86F-4476-95F3-37E26A0064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44769" y="3205292"/>
              <a:ext cx="143182" cy="143218"/>
            </a:xfrm>
            <a:prstGeom prst="roundRect">
              <a:avLst>
                <a:gd name="adj" fmla="val 50000"/>
              </a:avLst>
            </a:prstGeom>
            <a:solidFill>
              <a:srgbClr val="FBA622">
                <a:alpha val="78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243756" tIns="121879" rIns="243756" bIns="121879"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Univers" panose="020B0503020202020204" pitchFamily="34" charset="0"/>
              </a:endParaRPr>
            </a:p>
          </p:txBody>
        </p:sp>
        <p:sp>
          <p:nvSpPr>
            <p:cNvPr id="203" name="Rounded Rectangle 158">
              <a:extLst>
                <a:ext uri="{FF2B5EF4-FFF2-40B4-BE49-F238E27FC236}">
                  <a16:creationId xmlns:a16="http://schemas.microsoft.com/office/drawing/2014/main" id="{84C88DC7-13E8-4041-993B-448BB92D9F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97585" y="2458771"/>
              <a:ext cx="143182" cy="143218"/>
            </a:xfrm>
            <a:prstGeom prst="roundRect">
              <a:avLst>
                <a:gd name="adj" fmla="val 50000"/>
              </a:avLst>
            </a:prstGeom>
            <a:solidFill>
              <a:srgbClr val="FBA622">
                <a:alpha val="78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243756" tIns="121879" rIns="243756" bIns="121879"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Univers" panose="020B0503020202020204" pitchFamily="34" charset="0"/>
              </a:endParaRPr>
            </a:p>
          </p:txBody>
        </p:sp>
        <p:sp>
          <p:nvSpPr>
            <p:cNvPr id="204" name="Rounded Rectangle 162">
              <a:extLst>
                <a:ext uri="{FF2B5EF4-FFF2-40B4-BE49-F238E27FC236}">
                  <a16:creationId xmlns:a16="http://schemas.microsoft.com/office/drawing/2014/main" id="{F4735BCA-A88F-410D-8EDB-A47AC62E9C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73251" y="3165669"/>
              <a:ext cx="143182" cy="143218"/>
            </a:xfrm>
            <a:prstGeom prst="roundRect">
              <a:avLst>
                <a:gd name="adj" fmla="val 50000"/>
              </a:avLst>
            </a:prstGeom>
            <a:solidFill>
              <a:srgbClr val="F94151">
                <a:alpha val="78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243756" tIns="121879" rIns="243756" bIns="121879"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Univers" panose="020B0503020202020204" pitchFamily="34" charset="0"/>
              </a:endParaRPr>
            </a:p>
          </p:txBody>
        </p:sp>
        <p:sp>
          <p:nvSpPr>
            <p:cNvPr id="205" name="Rounded Rectangle 163">
              <a:extLst>
                <a:ext uri="{FF2B5EF4-FFF2-40B4-BE49-F238E27FC236}">
                  <a16:creationId xmlns:a16="http://schemas.microsoft.com/office/drawing/2014/main" id="{775AF20B-CCEE-419C-8918-B5876F5A78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27489" y="2396016"/>
              <a:ext cx="143182" cy="143218"/>
            </a:xfrm>
            <a:prstGeom prst="roundRect">
              <a:avLst>
                <a:gd name="adj" fmla="val 50000"/>
              </a:avLst>
            </a:prstGeom>
            <a:solidFill>
              <a:srgbClr val="F94151">
                <a:alpha val="78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243756" tIns="121879" rIns="243756" bIns="121879"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Univers" panose="020B0503020202020204" pitchFamily="34" charset="0"/>
              </a:endParaRPr>
            </a:p>
          </p:txBody>
        </p:sp>
        <p:sp>
          <p:nvSpPr>
            <p:cNvPr id="206" name="Rounded Rectangle 164">
              <a:extLst>
                <a:ext uri="{FF2B5EF4-FFF2-40B4-BE49-F238E27FC236}">
                  <a16:creationId xmlns:a16="http://schemas.microsoft.com/office/drawing/2014/main" id="{51948C48-3BA7-4A32-AC61-6D6335B5FC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24432" y="2780758"/>
              <a:ext cx="143182" cy="143218"/>
            </a:xfrm>
            <a:prstGeom prst="roundRect">
              <a:avLst>
                <a:gd name="adj" fmla="val 50000"/>
              </a:avLst>
            </a:prstGeom>
            <a:solidFill>
              <a:srgbClr val="F94151">
                <a:alpha val="78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243756" tIns="121879" rIns="243756" bIns="121879"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Univers" panose="020B0503020202020204" pitchFamily="34" charset="0"/>
              </a:endParaRPr>
            </a:p>
          </p:txBody>
        </p:sp>
        <p:sp>
          <p:nvSpPr>
            <p:cNvPr id="207" name="Rounded Rectangle 165">
              <a:extLst>
                <a:ext uri="{FF2B5EF4-FFF2-40B4-BE49-F238E27FC236}">
                  <a16:creationId xmlns:a16="http://schemas.microsoft.com/office/drawing/2014/main" id="{7D6E6879-3ED6-4DC5-ACB8-5270A9DA82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9083" y="2382530"/>
              <a:ext cx="143182" cy="143218"/>
            </a:xfrm>
            <a:prstGeom prst="roundRect">
              <a:avLst>
                <a:gd name="adj" fmla="val 50000"/>
              </a:avLst>
            </a:prstGeom>
            <a:solidFill>
              <a:srgbClr val="F94151">
                <a:alpha val="78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243756" tIns="121879" rIns="243756" bIns="121879"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Univers" panose="020B0503020202020204" pitchFamily="34" charset="0"/>
              </a:endParaRPr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90D0160-5172-4DA3-AE40-16D961E1C128}"/>
              </a:ext>
            </a:extLst>
          </p:cNvPr>
          <p:cNvGrpSpPr/>
          <p:nvPr/>
        </p:nvGrpSpPr>
        <p:grpSpPr>
          <a:xfrm>
            <a:off x="5044399" y="5188284"/>
            <a:ext cx="2203446" cy="769441"/>
            <a:chOff x="766142" y="5161551"/>
            <a:chExt cx="3377987" cy="1234918"/>
          </a:xfrm>
        </p:grpSpPr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BCC43D2D-E875-4B4B-B5F3-247345487AFA}"/>
                </a:ext>
              </a:extLst>
            </p:cNvPr>
            <p:cNvSpPr txBox="1"/>
            <p:nvPr/>
          </p:nvSpPr>
          <p:spPr>
            <a:xfrm>
              <a:off x="1080320" y="5161551"/>
              <a:ext cx="3063809" cy="1234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 err="1">
                  <a:solidFill>
                    <a:prstClr val="black"/>
                  </a:solidFill>
                  <a:latin typeface="Pragmatica Book" panose="020B0503040502020204" pitchFamily="34" charset="0"/>
                </a:rPr>
                <a:t>Implementasi</a:t>
              </a:r>
              <a:r>
                <a:rPr lang="en-US" sz="1100" kern="0" dirty="0">
                  <a:solidFill>
                    <a:prstClr val="black"/>
                  </a:solidFill>
                  <a:latin typeface="Pragmatica Book" panose="020B0503040502020204" pitchFamily="34" charset="0"/>
                </a:rPr>
                <a:t> INAPORTNET </a:t>
              </a:r>
              <a:r>
                <a:rPr lang="en-US" sz="1100" kern="0" dirty="0" err="1">
                  <a:solidFill>
                    <a:prstClr val="black"/>
                  </a:solidFill>
                  <a:latin typeface="Pragmatica Book" panose="020B0503040502020204" pitchFamily="34" charset="0"/>
                </a:rPr>
                <a:t>Tanjung</a:t>
              </a:r>
              <a:r>
                <a:rPr lang="en-US" sz="1100" kern="0" dirty="0">
                  <a:solidFill>
                    <a:prstClr val="black"/>
                  </a:solidFill>
                  <a:latin typeface="Pragmatica Book" panose="020B0503040502020204" pitchFamily="34" charset="0"/>
                </a:rPr>
                <a:t> </a:t>
              </a:r>
              <a:r>
                <a:rPr lang="en-US" sz="1100" kern="0" dirty="0" err="1">
                  <a:solidFill>
                    <a:prstClr val="black"/>
                  </a:solidFill>
                  <a:latin typeface="Pragmatica Book" panose="020B0503040502020204" pitchFamily="34" charset="0"/>
                </a:rPr>
                <a:t>Priok</a:t>
              </a:r>
              <a:endParaRPr lang="en-US" sz="1100" kern="0" dirty="0">
                <a:solidFill>
                  <a:prstClr val="black"/>
                </a:solidFill>
                <a:latin typeface="Pragmatica Book" panose="020B0503040502020204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b="1" kern="0" dirty="0">
                <a:solidFill>
                  <a:prstClr val="black"/>
                </a:solidFill>
                <a:latin typeface="Pragmatica Book" panose="020B0503040502020204" pitchFamily="34" charset="0"/>
              </a:endParaRPr>
            </a:p>
          </p:txBody>
        </p:sp>
        <p:pic>
          <p:nvPicPr>
            <p:cNvPr id="256" name="Picture 255">
              <a:extLst>
                <a:ext uri="{FF2B5EF4-FFF2-40B4-BE49-F238E27FC236}">
                  <a16:creationId xmlns:a16="http://schemas.microsoft.com/office/drawing/2014/main" id="{FF965A8D-0C57-40B3-8A45-09FEAE0F8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142" y="5257844"/>
              <a:ext cx="284684" cy="284684"/>
            </a:xfrm>
            <a:prstGeom prst="rect">
              <a:avLst/>
            </a:prstGeom>
          </p:spPr>
        </p:pic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345F83F7-2173-446A-980A-F5867545F81C}"/>
              </a:ext>
            </a:extLst>
          </p:cNvPr>
          <p:cNvGrpSpPr/>
          <p:nvPr/>
        </p:nvGrpSpPr>
        <p:grpSpPr>
          <a:xfrm>
            <a:off x="2675783" y="5145440"/>
            <a:ext cx="1850054" cy="261610"/>
            <a:chOff x="766142" y="5236564"/>
            <a:chExt cx="3214580" cy="419871"/>
          </a:xfrm>
        </p:grpSpPr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9738127C-036E-42F4-9EAB-2E85DC3ADF3B}"/>
                </a:ext>
              </a:extLst>
            </p:cNvPr>
            <p:cNvSpPr txBox="1"/>
            <p:nvPr/>
          </p:nvSpPr>
          <p:spPr>
            <a:xfrm>
              <a:off x="1080321" y="5236564"/>
              <a:ext cx="2900401" cy="419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Pragmatica Book" panose="020B0503040502020204" pitchFamily="34" charset="0"/>
                </a:rPr>
                <a:t>VMS di </a:t>
              </a:r>
              <a:r>
                <a:rPr lang="en-US" sz="1100" kern="0" dirty="0" err="1">
                  <a:solidFill>
                    <a:prstClr val="black"/>
                  </a:solidFill>
                  <a:latin typeface="Pragmatica Book" panose="020B0503040502020204" pitchFamily="34" charset="0"/>
                </a:rPr>
                <a:t>Tanjung</a:t>
              </a:r>
              <a:r>
                <a:rPr lang="en-US" sz="1100" kern="0" dirty="0">
                  <a:solidFill>
                    <a:prstClr val="black"/>
                  </a:solidFill>
                  <a:latin typeface="Pragmatica Book" panose="020B0503040502020204" pitchFamily="34" charset="0"/>
                </a:rPr>
                <a:t> </a:t>
              </a:r>
              <a:r>
                <a:rPr lang="en-US" sz="1100" kern="0" dirty="0" err="1">
                  <a:solidFill>
                    <a:prstClr val="black"/>
                  </a:solidFill>
                  <a:latin typeface="Pragmatica Book" panose="020B0503040502020204" pitchFamily="34" charset="0"/>
                </a:rPr>
                <a:t>Priok</a:t>
              </a:r>
              <a:r>
                <a:rPr lang="en-US" sz="1100" kern="0" dirty="0">
                  <a:solidFill>
                    <a:prstClr val="black"/>
                  </a:solidFill>
                  <a:latin typeface="Pragmatica Book" panose="020B0503040502020204" pitchFamily="34" charset="0"/>
                </a:rPr>
                <a:t> </a:t>
              </a:r>
              <a:endParaRPr lang="en-US" sz="1100" b="1" kern="0" dirty="0">
                <a:solidFill>
                  <a:prstClr val="black"/>
                </a:solidFill>
                <a:latin typeface="Pragmatica Book" panose="020B0503040502020204" pitchFamily="34" charset="0"/>
              </a:endParaRPr>
            </a:p>
          </p:txBody>
        </p:sp>
        <p:pic>
          <p:nvPicPr>
            <p:cNvPr id="254" name="Picture 253">
              <a:extLst>
                <a:ext uri="{FF2B5EF4-FFF2-40B4-BE49-F238E27FC236}">
                  <a16:creationId xmlns:a16="http://schemas.microsoft.com/office/drawing/2014/main" id="{408D3E9E-B8B0-4B9B-B9CF-AB9BEAE6E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142" y="5257844"/>
              <a:ext cx="284684" cy="284684"/>
            </a:xfrm>
            <a:prstGeom prst="rect">
              <a:avLst/>
            </a:prstGeom>
          </p:spPr>
        </p:pic>
      </p:grpSp>
      <p:pic>
        <p:nvPicPr>
          <p:cNvPr id="220" name="Picture 219">
            <a:extLst>
              <a:ext uri="{FF2B5EF4-FFF2-40B4-BE49-F238E27FC236}">
                <a16:creationId xmlns:a16="http://schemas.microsoft.com/office/drawing/2014/main" id="{35BF6808-ECD2-4DB9-92B0-84C99AA3CAF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783" y="5478875"/>
            <a:ext cx="163841" cy="177378"/>
          </a:xfrm>
          <a:prstGeom prst="rect">
            <a:avLst/>
          </a:prstGeom>
        </p:spPr>
      </p:pic>
      <p:sp>
        <p:nvSpPr>
          <p:cNvPr id="230" name="TextBox 229">
            <a:extLst>
              <a:ext uri="{FF2B5EF4-FFF2-40B4-BE49-F238E27FC236}">
                <a16:creationId xmlns:a16="http://schemas.microsoft.com/office/drawing/2014/main" id="{443E2A09-2CBD-4039-B119-2D117C4EF129}"/>
              </a:ext>
            </a:extLst>
          </p:cNvPr>
          <p:cNvSpPr txBox="1"/>
          <p:nvPr/>
        </p:nvSpPr>
        <p:spPr>
          <a:xfrm>
            <a:off x="2850100" y="5443174"/>
            <a:ext cx="16692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i="1" kern="0" dirty="0" err="1">
                <a:solidFill>
                  <a:prstClr val="black"/>
                </a:solidFill>
                <a:latin typeface="Pragmatica Book" panose="020B0503040502020204" pitchFamily="34" charset="0"/>
              </a:rPr>
              <a:t>Autocollection</a:t>
            </a:r>
            <a:r>
              <a:rPr lang="en-US" sz="1100" kern="0" dirty="0">
                <a:solidFill>
                  <a:prstClr val="black"/>
                </a:solidFill>
                <a:latin typeface="Pragmatica Book" panose="020B0503040502020204" pitchFamily="34" charset="0"/>
              </a:rPr>
              <a:t> </a:t>
            </a:r>
            <a:r>
              <a:rPr lang="en-US" sz="1100" i="1" kern="0" dirty="0">
                <a:solidFill>
                  <a:prstClr val="black"/>
                </a:solidFill>
                <a:latin typeface="Pragmatica Book" panose="020B0503040502020204" pitchFamily="34" charset="0"/>
              </a:rPr>
              <a:t>Billing </a:t>
            </a:r>
            <a:r>
              <a:rPr lang="en-US" sz="1100" kern="0" dirty="0" err="1">
                <a:solidFill>
                  <a:prstClr val="black"/>
                </a:solidFill>
                <a:latin typeface="Pragmatica Book" panose="020B0503040502020204" pitchFamily="34" charset="0"/>
              </a:rPr>
              <a:t>Kapal</a:t>
            </a:r>
            <a:r>
              <a:rPr lang="en-US" sz="1100" kern="0" dirty="0">
                <a:solidFill>
                  <a:prstClr val="black"/>
                </a:solidFill>
                <a:latin typeface="Pragmatica Book" panose="020B0503040502020204" pitchFamily="34" charset="0"/>
              </a:rPr>
              <a:t> di </a:t>
            </a:r>
            <a:r>
              <a:rPr lang="en-US" sz="1100" kern="0" dirty="0" err="1">
                <a:solidFill>
                  <a:prstClr val="black"/>
                </a:solidFill>
                <a:latin typeface="Pragmatica Book" panose="020B0503040502020204" pitchFamily="34" charset="0"/>
              </a:rPr>
              <a:t>Tanjung</a:t>
            </a:r>
            <a:r>
              <a:rPr lang="en-US" sz="1100" kern="0" dirty="0">
                <a:solidFill>
                  <a:prstClr val="black"/>
                </a:solidFill>
                <a:latin typeface="Pragmatica Book" panose="020B0503040502020204" pitchFamily="34" charset="0"/>
              </a:rPr>
              <a:t> </a:t>
            </a:r>
            <a:r>
              <a:rPr lang="en-US" sz="1100" kern="0" dirty="0" err="1">
                <a:solidFill>
                  <a:prstClr val="black"/>
                </a:solidFill>
                <a:latin typeface="Pragmatica Book" panose="020B0503040502020204" pitchFamily="34" charset="0"/>
              </a:rPr>
              <a:t>Priok</a:t>
            </a:r>
            <a:endParaRPr lang="en-US" sz="1100" b="1" kern="0" dirty="0">
              <a:solidFill>
                <a:prstClr val="black"/>
              </a:solidFill>
              <a:latin typeface="Pragmatica Book" panose="020B0503040502020204" pitchFamily="34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EA3115E5-378E-458D-8E2B-0105D3E2FF45}"/>
              </a:ext>
            </a:extLst>
          </p:cNvPr>
          <p:cNvSpPr txBox="1"/>
          <p:nvPr/>
        </p:nvSpPr>
        <p:spPr>
          <a:xfrm>
            <a:off x="2869419" y="5799204"/>
            <a:ext cx="16692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kern="0" dirty="0" err="1">
                <a:solidFill>
                  <a:prstClr val="black"/>
                </a:solidFill>
                <a:latin typeface="Pragmatica Book" panose="020B0503040502020204" pitchFamily="34" charset="0"/>
              </a:rPr>
              <a:t>Awal</a:t>
            </a:r>
            <a:r>
              <a:rPr lang="en-US" sz="1100" kern="0" dirty="0">
                <a:solidFill>
                  <a:prstClr val="black"/>
                </a:solidFill>
                <a:latin typeface="Pragmatica Book" panose="020B0503040502020204" pitchFamily="34" charset="0"/>
              </a:rPr>
              <a:t> </a:t>
            </a:r>
            <a:r>
              <a:rPr lang="en-US" sz="1100" kern="0" dirty="0" err="1">
                <a:solidFill>
                  <a:prstClr val="black"/>
                </a:solidFill>
                <a:latin typeface="Pragmatica Book" panose="020B0503040502020204" pitchFamily="34" charset="0"/>
              </a:rPr>
              <a:t>Implementtas</a:t>
            </a:r>
            <a:r>
              <a:rPr lang="en-US" sz="1100" kern="0" dirty="0">
                <a:solidFill>
                  <a:prstClr val="black"/>
                </a:solidFill>
                <a:latin typeface="Pragmatica Book" panose="020B0503040502020204" pitchFamily="34" charset="0"/>
              </a:rPr>
              <a:t> VMS &amp; INAPORTNET</a:t>
            </a:r>
          </a:p>
        </p:txBody>
      </p:sp>
      <p:pic>
        <p:nvPicPr>
          <p:cNvPr id="234" name="Picture 233">
            <a:extLst>
              <a:ext uri="{FF2B5EF4-FFF2-40B4-BE49-F238E27FC236}">
                <a16:creationId xmlns:a16="http://schemas.microsoft.com/office/drawing/2014/main" id="{78BE886C-C70F-4257-95AD-F45E11A3463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603" y="5829785"/>
            <a:ext cx="163841" cy="177378"/>
          </a:xfrm>
          <a:prstGeom prst="rect">
            <a:avLst/>
          </a:prstGeom>
        </p:spPr>
      </p:pic>
      <p:sp>
        <p:nvSpPr>
          <p:cNvPr id="239" name="TextBox 238">
            <a:extLst>
              <a:ext uri="{FF2B5EF4-FFF2-40B4-BE49-F238E27FC236}">
                <a16:creationId xmlns:a16="http://schemas.microsoft.com/office/drawing/2014/main" id="{5081BE88-5BC2-4C05-8F09-50D0ECE2F351}"/>
              </a:ext>
            </a:extLst>
          </p:cNvPr>
          <p:cNvSpPr txBox="1"/>
          <p:nvPr/>
        </p:nvSpPr>
        <p:spPr>
          <a:xfrm>
            <a:off x="7461472" y="5152985"/>
            <a:ext cx="16692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kern="0" dirty="0" err="1">
                <a:solidFill>
                  <a:prstClr val="black"/>
                </a:solidFill>
                <a:latin typeface="Pragmatica Book" panose="020B0503040502020204" pitchFamily="34" charset="0"/>
              </a:rPr>
              <a:t>Implementasi</a:t>
            </a:r>
            <a:r>
              <a:rPr lang="en-US" sz="1100" kern="0" dirty="0">
                <a:solidFill>
                  <a:prstClr val="black"/>
                </a:solidFill>
                <a:latin typeface="Pragmatica Book" panose="020B0503040502020204" pitchFamily="34" charset="0"/>
              </a:rPr>
              <a:t> MOS  </a:t>
            </a:r>
            <a:r>
              <a:rPr lang="en-US" sz="1100" kern="0" dirty="0" err="1">
                <a:solidFill>
                  <a:prstClr val="black"/>
                </a:solidFill>
                <a:latin typeface="Pragmatica Book" panose="020B0503040502020204" pitchFamily="34" charset="0"/>
              </a:rPr>
              <a:t>Tanjung</a:t>
            </a:r>
            <a:r>
              <a:rPr lang="en-US" sz="1100" kern="0" dirty="0">
                <a:solidFill>
                  <a:prstClr val="black"/>
                </a:solidFill>
                <a:latin typeface="Pragmatica Book" panose="020B0503040502020204" pitchFamily="34" charset="0"/>
              </a:rPr>
              <a:t> </a:t>
            </a:r>
            <a:r>
              <a:rPr lang="en-US" sz="1100" kern="0" dirty="0" err="1">
                <a:solidFill>
                  <a:prstClr val="black"/>
                </a:solidFill>
                <a:latin typeface="Pragmatica Book" panose="020B0503040502020204" pitchFamily="34" charset="0"/>
              </a:rPr>
              <a:t>Priok</a:t>
            </a:r>
            <a:endParaRPr lang="en-US" sz="1100" kern="0" dirty="0">
              <a:solidFill>
                <a:prstClr val="black"/>
              </a:solidFill>
              <a:latin typeface="Pragmatica Book" panose="020B0503040502020204" pitchFamily="34" charset="0"/>
            </a:endParaRPr>
          </a:p>
        </p:txBody>
      </p:sp>
      <p:pic>
        <p:nvPicPr>
          <p:cNvPr id="240" name="Picture 239">
            <a:extLst>
              <a:ext uri="{FF2B5EF4-FFF2-40B4-BE49-F238E27FC236}">
                <a16:creationId xmlns:a16="http://schemas.microsoft.com/office/drawing/2014/main" id="{B39C43F9-0BCB-4C8C-BAA4-0B30C09D214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551" y="5203647"/>
            <a:ext cx="163841" cy="177378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790D0160-5172-4DA3-AE40-16D961E1C128}"/>
              </a:ext>
            </a:extLst>
          </p:cNvPr>
          <p:cNvGrpSpPr/>
          <p:nvPr/>
        </p:nvGrpSpPr>
        <p:grpSpPr>
          <a:xfrm>
            <a:off x="273179" y="5178094"/>
            <a:ext cx="1944099" cy="600164"/>
            <a:chOff x="766142" y="5161551"/>
            <a:chExt cx="3377987" cy="963235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CC43D2D-E875-4B4B-B5F3-247345487AFA}"/>
                </a:ext>
              </a:extLst>
            </p:cNvPr>
            <p:cNvSpPr txBox="1"/>
            <p:nvPr/>
          </p:nvSpPr>
          <p:spPr>
            <a:xfrm>
              <a:off x="1080320" y="5161551"/>
              <a:ext cx="3063809" cy="963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>
                  <a:solidFill>
                    <a:prstClr val="black"/>
                  </a:solidFill>
                  <a:latin typeface="Pragmatica Book" panose="020B0503040502020204" pitchFamily="34" charset="0"/>
                </a:rPr>
                <a:t>SIMOP </a:t>
              </a:r>
              <a:r>
                <a:rPr lang="en-US" sz="1100" kern="0" dirty="0" err="1">
                  <a:solidFill>
                    <a:prstClr val="black"/>
                  </a:solidFill>
                  <a:latin typeface="Pragmatica Book" panose="020B0503040502020204" pitchFamily="34" charset="0"/>
                </a:rPr>
                <a:t>Kapal</a:t>
              </a:r>
              <a:r>
                <a:rPr lang="en-US" sz="1100" kern="0" dirty="0">
                  <a:solidFill>
                    <a:prstClr val="black"/>
                  </a:solidFill>
                  <a:latin typeface="Pragmatica Book" panose="020B0503040502020204" pitchFamily="34" charset="0"/>
                </a:rPr>
                <a:t> dan Billing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b="1" kern="0" dirty="0" err="1">
                  <a:solidFill>
                    <a:prstClr val="black"/>
                  </a:solidFill>
                  <a:latin typeface="Pragmatica Book" panose="020B0503040502020204" pitchFamily="34" charset="0"/>
                </a:rPr>
                <a:t>Tanjung</a:t>
              </a:r>
              <a:r>
                <a:rPr lang="en-US" sz="1100" b="1" kern="0" dirty="0">
                  <a:solidFill>
                    <a:prstClr val="black"/>
                  </a:solidFill>
                  <a:latin typeface="Pragmatica Book" panose="020B0503040502020204" pitchFamily="34" charset="0"/>
                </a:rPr>
                <a:t> </a:t>
              </a:r>
              <a:r>
                <a:rPr lang="en-US" sz="1100" b="1" kern="0" dirty="0" err="1">
                  <a:solidFill>
                    <a:prstClr val="black"/>
                  </a:solidFill>
                  <a:latin typeface="Pragmatica Book" panose="020B0503040502020204" pitchFamily="34" charset="0"/>
                </a:rPr>
                <a:t>Priok</a:t>
              </a:r>
              <a:endParaRPr lang="en-US" sz="1100" b="1" kern="0" dirty="0">
                <a:solidFill>
                  <a:prstClr val="black"/>
                </a:solidFill>
                <a:latin typeface="Pragmatica Book" panose="020B0503040502020204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b="1" kern="0" dirty="0">
                <a:solidFill>
                  <a:prstClr val="black"/>
                </a:solidFill>
                <a:latin typeface="Pragmatica Book" panose="020B0503040502020204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FF965A8D-0C57-40B3-8A45-09FEAE0F8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142" y="5257844"/>
              <a:ext cx="284684" cy="284684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274413" y="2209374"/>
            <a:ext cx="11673112" cy="2863065"/>
            <a:chOff x="274413" y="2953559"/>
            <a:chExt cx="8638967" cy="2118880"/>
          </a:xfrm>
        </p:grpSpPr>
        <p:sp>
          <p:nvSpPr>
            <p:cNvPr id="209" name="Freeform 30">
              <a:extLst>
                <a:ext uri="{FF2B5EF4-FFF2-40B4-BE49-F238E27FC236}">
                  <a16:creationId xmlns:a16="http://schemas.microsoft.com/office/drawing/2014/main" id="{9FD6CC7B-0D47-4303-A25F-59A2FB15102D}"/>
                </a:ext>
              </a:extLst>
            </p:cNvPr>
            <p:cNvSpPr/>
            <p:nvPr/>
          </p:nvSpPr>
          <p:spPr>
            <a:xfrm>
              <a:off x="274413" y="4510352"/>
              <a:ext cx="1781806" cy="538183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5715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marL="0" marR="0" lvl="0" indent="0" algn="ctr" defTabSz="102235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nivers" panose="020B0503020202020204" pitchFamily="34" charset="0"/>
                  <a:cs typeface="Roboto Regular" charset="0"/>
                </a:rPr>
                <a:t>2010 - 2015</a:t>
              </a:r>
            </a:p>
          </p:txBody>
        </p:sp>
        <p:sp>
          <p:nvSpPr>
            <p:cNvPr id="210" name="Freeform 31">
              <a:extLst>
                <a:ext uri="{FF2B5EF4-FFF2-40B4-BE49-F238E27FC236}">
                  <a16:creationId xmlns:a16="http://schemas.microsoft.com/office/drawing/2014/main" id="{1777F6C2-90D7-427B-8ACF-46B661C18EEE}"/>
                </a:ext>
              </a:extLst>
            </p:cNvPr>
            <p:cNvSpPr/>
            <p:nvPr/>
          </p:nvSpPr>
          <p:spPr>
            <a:xfrm>
              <a:off x="2038402" y="4510352"/>
              <a:ext cx="1781806" cy="538183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5715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marL="0" marR="0" lvl="0" indent="0" algn="ctr" defTabSz="102235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nivers" panose="020B0503020202020204" pitchFamily="34" charset="0"/>
                  <a:cs typeface="Roboto Regular" charset="0"/>
                </a:rPr>
                <a:t>2016</a:t>
              </a:r>
            </a:p>
          </p:txBody>
        </p:sp>
        <p:sp>
          <p:nvSpPr>
            <p:cNvPr id="211" name="Freeform 32">
              <a:extLst>
                <a:ext uri="{FF2B5EF4-FFF2-40B4-BE49-F238E27FC236}">
                  <a16:creationId xmlns:a16="http://schemas.microsoft.com/office/drawing/2014/main" id="{E642F7CC-61B7-43E0-A184-C1548EEE9FF4}"/>
                </a:ext>
              </a:extLst>
            </p:cNvPr>
            <p:cNvSpPr/>
            <p:nvPr/>
          </p:nvSpPr>
          <p:spPr>
            <a:xfrm>
              <a:off x="3802390" y="4510352"/>
              <a:ext cx="1781806" cy="538183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BB3"/>
            </a:solidFill>
            <a:ln w="5715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marL="0" marR="0" lvl="0" indent="0" algn="ctr" defTabSz="102235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nivers" panose="020B0503020202020204" pitchFamily="34" charset="0"/>
                  <a:cs typeface="Roboto Regular" charset="0"/>
                </a:rPr>
                <a:t>2017</a:t>
              </a:r>
            </a:p>
          </p:txBody>
        </p: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0D781DC8-E053-4506-AFAE-28F6D298A5EA}"/>
                </a:ext>
              </a:extLst>
            </p:cNvPr>
            <p:cNvCxnSpPr>
              <a:cxnSpLocks/>
            </p:cNvCxnSpPr>
            <p:nvPr/>
          </p:nvCxnSpPr>
          <p:spPr>
            <a:xfrm>
              <a:off x="1142578" y="3917579"/>
              <a:ext cx="7177" cy="789762"/>
            </a:xfrm>
            <a:prstGeom prst="line">
              <a:avLst/>
            </a:prstGeom>
            <a:noFill/>
            <a:ln w="38100" cap="flat" cmpd="sng" algn="ctr">
              <a:solidFill>
                <a:srgbClr val="81DC64"/>
              </a:solidFill>
              <a:prstDash val="dash"/>
              <a:miter lim="800000"/>
            </a:ln>
            <a:effectLst/>
          </p:spPr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2287FCBF-505E-47C6-9E7B-1D18E7AE5D70}"/>
                </a:ext>
              </a:extLst>
            </p:cNvPr>
            <p:cNvCxnSpPr/>
            <p:nvPr/>
          </p:nvCxnSpPr>
          <p:spPr>
            <a:xfrm>
              <a:off x="2972491" y="3945310"/>
              <a:ext cx="0" cy="762030"/>
            </a:xfrm>
            <a:prstGeom prst="line">
              <a:avLst/>
            </a:prstGeom>
            <a:noFill/>
            <a:ln w="38100" cap="flat" cmpd="sng" algn="ctr">
              <a:solidFill>
                <a:srgbClr val="FBA622"/>
              </a:solidFill>
              <a:prstDash val="dash"/>
              <a:miter lim="800000"/>
            </a:ln>
            <a:effectLst/>
          </p:spPr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284BE923-2E1E-4D07-BDB2-7782C6909014}"/>
                </a:ext>
              </a:extLst>
            </p:cNvPr>
            <p:cNvCxnSpPr/>
            <p:nvPr/>
          </p:nvCxnSpPr>
          <p:spPr>
            <a:xfrm>
              <a:off x="4795229" y="3631420"/>
              <a:ext cx="0" cy="1075920"/>
            </a:xfrm>
            <a:prstGeom prst="line">
              <a:avLst/>
            </a:prstGeom>
            <a:noFill/>
            <a:ln w="38100" cap="flat" cmpd="sng" algn="ctr">
              <a:solidFill>
                <a:srgbClr val="F94151"/>
              </a:solidFill>
              <a:prstDash val="dash"/>
              <a:miter lim="800000"/>
            </a:ln>
            <a:effectLst/>
          </p:spPr>
        </p:cxn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F1E24137-BD69-4609-98DF-1B4B01FEFBB9}"/>
                </a:ext>
              </a:extLst>
            </p:cNvPr>
            <p:cNvGrpSpPr/>
            <p:nvPr/>
          </p:nvGrpSpPr>
          <p:grpSpPr>
            <a:xfrm>
              <a:off x="2605500" y="3260773"/>
              <a:ext cx="704813" cy="763240"/>
              <a:chOff x="14744702" y="6376351"/>
              <a:chExt cx="1224654" cy="1224968"/>
            </a:xfrm>
          </p:grpSpPr>
          <p:sp>
            <p:nvSpPr>
              <p:cNvPr id="261" name="Rounded Rectangle 62">
                <a:extLst>
                  <a:ext uri="{FF2B5EF4-FFF2-40B4-BE49-F238E27FC236}">
                    <a16:creationId xmlns:a16="http://schemas.microsoft.com/office/drawing/2014/main" id="{0DB83E0B-EA71-4ECC-8EB5-EA5F166D0C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744702" y="6376351"/>
                <a:ext cx="1224654" cy="1224968"/>
              </a:xfrm>
              <a:prstGeom prst="roundRect">
                <a:avLst>
                  <a:gd name="adj" fmla="val 50000"/>
                </a:avLst>
              </a:prstGeom>
              <a:solidFill>
                <a:schemeClr val="accent4">
                  <a:lumMod val="50000"/>
                </a:schemeClr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lIns="243756" tIns="121879" rIns="243756" bIns="121879"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Univers" panose="020B0503020202020204" pitchFamily="34" charset="0"/>
                </a:endParaRPr>
              </a:p>
            </p:txBody>
          </p:sp>
          <p:sp>
            <p:nvSpPr>
              <p:cNvPr id="262" name="Freeform 3">
                <a:extLst>
                  <a:ext uri="{FF2B5EF4-FFF2-40B4-BE49-F238E27FC236}">
                    <a16:creationId xmlns:a16="http://schemas.microsoft.com/office/drawing/2014/main" id="{AC9A90EC-B401-49E4-B2A6-275CB904DE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84001" y="6732039"/>
                <a:ext cx="596746" cy="478368"/>
              </a:xfrm>
              <a:custGeom>
                <a:avLst/>
                <a:gdLst>
                  <a:gd name="T0" fmla="*/ 487 w 497"/>
                  <a:gd name="T1" fmla="*/ 71 h 400"/>
                  <a:gd name="T2" fmla="*/ 487 w 497"/>
                  <a:gd name="T3" fmla="*/ 71 h 400"/>
                  <a:gd name="T4" fmla="*/ 372 w 497"/>
                  <a:gd name="T5" fmla="*/ 0 h 400"/>
                  <a:gd name="T6" fmla="*/ 354 w 497"/>
                  <a:gd name="T7" fmla="*/ 0 h 400"/>
                  <a:gd name="T8" fmla="*/ 248 w 497"/>
                  <a:gd name="T9" fmla="*/ 71 h 400"/>
                  <a:gd name="T10" fmla="*/ 142 w 497"/>
                  <a:gd name="T11" fmla="*/ 0 h 400"/>
                  <a:gd name="T12" fmla="*/ 123 w 497"/>
                  <a:gd name="T13" fmla="*/ 0 h 400"/>
                  <a:gd name="T14" fmla="*/ 8 w 497"/>
                  <a:gd name="T15" fmla="*/ 71 h 400"/>
                  <a:gd name="T16" fmla="*/ 0 w 497"/>
                  <a:gd name="T17" fmla="*/ 89 h 400"/>
                  <a:gd name="T18" fmla="*/ 0 w 497"/>
                  <a:gd name="T19" fmla="*/ 382 h 400"/>
                  <a:gd name="T20" fmla="*/ 8 w 497"/>
                  <a:gd name="T21" fmla="*/ 390 h 400"/>
                  <a:gd name="T22" fmla="*/ 26 w 497"/>
                  <a:gd name="T23" fmla="*/ 390 h 400"/>
                  <a:gd name="T24" fmla="*/ 132 w 497"/>
                  <a:gd name="T25" fmla="*/ 328 h 400"/>
                  <a:gd name="T26" fmla="*/ 239 w 497"/>
                  <a:gd name="T27" fmla="*/ 390 h 400"/>
                  <a:gd name="T28" fmla="*/ 257 w 497"/>
                  <a:gd name="T29" fmla="*/ 390 h 400"/>
                  <a:gd name="T30" fmla="*/ 363 w 497"/>
                  <a:gd name="T31" fmla="*/ 328 h 400"/>
                  <a:gd name="T32" fmla="*/ 470 w 497"/>
                  <a:gd name="T33" fmla="*/ 390 h 400"/>
                  <a:gd name="T34" fmla="*/ 478 w 497"/>
                  <a:gd name="T35" fmla="*/ 399 h 400"/>
                  <a:gd name="T36" fmla="*/ 487 w 497"/>
                  <a:gd name="T37" fmla="*/ 390 h 400"/>
                  <a:gd name="T38" fmla="*/ 496 w 497"/>
                  <a:gd name="T39" fmla="*/ 382 h 400"/>
                  <a:gd name="T40" fmla="*/ 496 w 497"/>
                  <a:gd name="T41" fmla="*/ 89 h 400"/>
                  <a:gd name="T42" fmla="*/ 487 w 497"/>
                  <a:gd name="T43" fmla="*/ 71 h 400"/>
                  <a:gd name="T44" fmla="*/ 115 w 497"/>
                  <a:gd name="T45" fmla="*/ 293 h 400"/>
                  <a:gd name="T46" fmla="*/ 115 w 497"/>
                  <a:gd name="T47" fmla="*/ 293 h 400"/>
                  <a:gd name="T48" fmla="*/ 35 w 497"/>
                  <a:gd name="T49" fmla="*/ 346 h 400"/>
                  <a:gd name="T50" fmla="*/ 35 w 497"/>
                  <a:gd name="T51" fmla="*/ 98 h 400"/>
                  <a:gd name="T52" fmla="*/ 115 w 497"/>
                  <a:gd name="T53" fmla="*/ 44 h 400"/>
                  <a:gd name="T54" fmla="*/ 115 w 497"/>
                  <a:gd name="T55" fmla="*/ 293 h 400"/>
                  <a:gd name="T56" fmla="*/ 230 w 497"/>
                  <a:gd name="T57" fmla="*/ 346 h 400"/>
                  <a:gd name="T58" fmla="*/ 230 w 497"/>
                  <a:gd name="T59" fmla="*/ 346 h 400"/>
                  <a:gd name="T60" fmla="*/ 150 w 497"/>
                  <a:gd name="T61" fmla="*/ 293 h 400"/>
                  <a:gd name="T62" fmla="*/ 150 w 497"/>
                  <a:gd name="T63" fmla="*/ 44 h 400"/>
                  <a:gd name="T64" fmla="*/ 230 w 497"/>
                  <a:gd name="T65" fmla="*/ 98 h 400"/>
                  <a:gd name="T66" fmla="*/ 230 w 497"/>
                  <a:gd name="T67" fmla="*/ 346 h 400"/>
                  <a:gd name="T68" fmla="*/ 345 w 497"/>
                  <a:gd name="T69" fmla="*/ 293 h 400"/>
                  <a:gd name="T70" fmla="*/ 345 w 497"/>
                  <a:gd name="T71" fmla="*/ 293 h 400"/>
                  <a:gd name="T72" fmla="*/ 266 w 497"/>
                  <a:gd name="T73" fmla="*/ 346 h 400"/>
                  <a:gd name="T74" fmla="*/ 266 w 497"/>
                  <a:gd name="T75" fmla="*/ 98 h 400"/>
                  <a:gd name="T76" fmla="*/ 345 w 497"/>
                  <a:gd name="T77" fmla="*/ 44 h 400"/>
                  <a:gd name="T78" fmla="*/ 345 w 497"/>
                  <a:gd name="T79" fmla="*/ 293 h 400"/>
                  <a:gd name="T80" fmla="*/ 461 w 497"/>
                  <a:gd name="T81" fmla="*/ 346 h 400"/>
                  <a:gd name="T82" fmla="*/ 461 w 497"/>
                  <a:gd name="T83" fmla="*/ 346 h 400"/>
                  <a:gd name="T84" fmla="*/ 380 w 497"/>
                  <a:gd name="T85" fmla="*/ 293 h 400"/>
                  <a:gd name="T86" fmla="*/ 380 w 497"/>
                  <a:gd name="T87" fmla="*/ 44 h 400"/>
                  <a:gd name="T88" fmla="*/ 461 w 497"/>
                  <a:gd name="T89" fmla="*/ 98 h 400"/>
                  <a:gd name="T90" fmla="*/ 461 w 497"/>
                  <a:gd name="T91" fmla="*/ 346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97" h="400">
                    <a:moveTo>
                      <a:pt x="487" y="71"/>
                    </a:moveTo>
                    <a:lnTo>
                      <a:pt x="487" y="71"/>
                    </a:lnTo>
                    <a:cubicBezTo>
                      <a:pt x="372" y="0"/>
                      <a:pt x="372" y="0"/>
                      <a:pt x="372" y="0"/>
                    </a:cubicBezTo>
                    <a:cubicBezTo>
                      <a:pt x="363" y="0"/>
                      <a:pt x="363" y="0"/>
                      <a:pt x="354" y="0"/>
                    </a:cubicBezTo>
                    <a:cubicBezTo>
                      <a:pt x="248" y="71"/>
                      <a:pt x="248" y="71"/>
                      <a:pt x="248" y="71"/>
                    </a:cubicBezTo>
                    <a:cubicBezTo>
                      <a:pt x="142" y="0"/>
                      <a:pt x="142" y="0"/>
                      <a:pt x="142" y="0"/>
                    </a:cubicBezTo>
                    <a:cubicBezTo>
                      <a:pt x="132" y="0"/>
                      <a:pt x="132" y="0"/>
                      <a:pt x="123" y="0"/>
                    </a:cubicBezTo>
                    <a:cubicBezTo>
                      <a:pt x="8" y="71"/>
                      <a:pt x="8" y="71"/>
                      <a:pt x="8" y="71"/>
                    </a:cubicBezTo>
                    <a:cubicBezTo>
                      <a:pt x="0" y="80"/>
                      <a:pt x="0" y="80"/>
                      <a:pt x="0" y="89"/>
                    </a:cubicBezTo>
                    <a:cubicBezTo>
                      <a:pt x="0" y="382"/>
                      <a:pt x="0" y="382"/>
                      <a:pt x="0" y="382"/>
                    </a:cubicBezTo>
                    <a:cubicBezTo>
                      <a:pt x="0" y="382"/>
                      <a:pt x="0" y="390"/>
                      <a:pt x="8" y="390"/>
                    </a:cubicBezTo>
                    <a:cubicBezTo>
                      <a:pt x="8" y="399"/>
                      <a:pt x="17" y="399"/>
                      <a:pt x="26" y="390"/>
                    </a:cubicBezTo>
                    <a:cubicBezTo>
                      <a:pt x="132" y="328"/>
                      <a:pt x="132" y="328"/>
                      <a:pt x="132" y="328"/>
                    </a:cubicBezTo>
                    <a:cubicBezTo>
                      <a:pt x="239" y="390"/>
                      <a:pt x="239" y="390"/>
                      <a:pt x="239" y="390"/>
                    </a:cubicBezTo>
                    <a:cubicBezTo>
                      <a:pt x="248" y="399"/>
                      <a:pt x="248" y="399"/>
                      <a:pt x="257" y="390"/>
                    </a:cubicBezTo>
                    <a:cubicBezTo>
                      <a:pt x="363" y="328"/>
                      <a:pt x="363" y="328"/>
                      <a:pt x="363" y="328"/>
                    </a:cubicBezTo>
                    <a:cubicBezTo>
                      <a:pt x="470" y="390"/>
                      <a:pt x="470" y="390"/>
                      <a:pt x="470" y="390"/>
                    </a:cubicBezTo>
                    <a:cubicBezTo>
                      <a:pt x="470" y="399"/>
                      <a:pt x="478" y="399"/>
                      <a:pt x="478" y="399"/>
                    </a:cubicBezTo>
                    <a:cubicBezTo>
                      <a:pt x="478" y="399"/>
                      <a:pt x="487" y="399"/>
                      <a:pt x="487" y="390"/>
                    </a:cubicBezTo>
                    <a:cubicBezTo>
                      <a:pt x="496" y="390"/>
                      <a:pt x="496" y="382"/>
                      <a:pt x="496" y="382"/>
                    </a:cubicBezTo>
                    <a:cubicBezTo>
                      <a:pt x="496" y="89"/>
                      <a:pt x="496" y="89"/>
                      <a:pt x="496" y="89"/>
                    </a:cubicBezTo>
                    <a:cubicBezTo>
                      <a:pt x="496" y="80"/>
                      <a:pt x="496" y="80"/>
                      <a:pt x="487" y="71"/>
                    </a:cubicBezTo>
                    <a:close/>
                    <a:moveTo>
                      <a:pt x="115" y="293"/>
                    </a:moveTo>
                    <a:lnTo>
                      <a:pt x="115" y="293"/>
                    </a:lnTo>
                    <a:cubicBezTo>
                      <a:pt x="35" y="346"/>
                      <a:pt x="35" y="346"/>
                      <a:pt x="35" y="346"/>
                    </a:cubicBezTo>
                    <a:cubicBezTo>
                      <a:pt x="35" y="98"/>
                      <a:pt x="35" y="98"/>
                      <a:pt x="35" y="98"/>
                    </a:cubicBezTo>
                    <a:cubicBezTo>
                      <a:pt x="115" y="44"/>
                      <a:pt x="115" y="44"/>
                      <a:pt x="115" y="44"/>
                    </a:cubicBezTo>
                    <a:lnTo>
                      <a:pt x="115" y="293"/>
                    </a:lnTo>
                    <a:close/>
                    <a:moveTo>
                      <a:pt x="230" y="346"/>
                    </a:moveTo>
                    <a:lnTo>
                      <a:pt x="230" y="346"/>
                    </a:lnTo>
                    <a:cubicBezTo>
                      <a:pt x="150" y="293"/>
                      <a:pt x="150" y="293"/>
                      <a:pt x="150" y="293"/>
                    </a:cubicBezTo>
                    <a:cubicBezTo>
                      <a:pt x="150" y="44"/>
                      <a:pt x="150" y="44"/>
                      <a:pt x="150" y="44"/>
                    </a:cubicBezTo>
                    <a:cubicBezTo>
                      <a:pt x="230" y="98"/>
                      <a:pt x="230" y="98"/>
                      <a:pt x="230" y="98"/>
                    </a:cubicBezTo>
                    <a:lnTo>
                      <a:pt x="230" y="346"/>
                    </a:lnTo>
                    <a:close/>
                    <a:moveTo>
                      <a:pt x="345" y="293"/>
                    </a:moveTo>
                    <a:lnTo>
                      <a:pt x="345" y="293"/>
                    </a:lnTo>
                    <a:cubicBezTo>
                      <a:pt x="266" y="346"/>
                      <a:pt x="266" y="346"/>
                      <a:pt x="266" y="346"/>
                    </a:cubicBezTo>
                    <a:cubicBezTo>
                      <a:pt x="266" y="98"/>
                      <a:pt x="266" y="98"/>
                      <a:pt x="266" y="98"/>
                    </a:cubicBezTo>
                    <a:cubicBezTo>
                      <a:pt x="345" y="44"/>
                      <a:pt x="345" y="44"/>
                      <a:pt x="345" y="44"/>
                    </a:cubicBezTo>
                    <a:lnTo>
                      <a:pt x="345" y="293"/>
                    </a:lnTo>
                    <a:close/>
                    <a:moveTo>
                      <a:pt x="461" y="346"/>
                    </a:moveTo>
                    <a:lnTo>
                      <a:pt x="461" y="346"/>
                    </a:lnTo>
                    <a:cubicBezTo>
                      <a:pt x="380" y="293"/>
                      <a:pt x="380" y="293"/>
                      <a:pt x="380" y="293"/>
                    </a:cubicBezTo>
                    <a:cubicBezTo>
                      <a:pt x="380" y="44"/>
                      <a:pt x="380" y="44"/>
                      <a:pt x="380" y="44"/>
                    </a:cubicBezTo>
                    <a:cubicBezTo>
                      <a:pt x="461" y="98"/>
                      <a:pt x="461" y="98"/>
                      <a:pt x="461" y="98"/>
                    </a:cubicBezTo>
                    <a:lnTo>
                      <a:pt x="461" y="346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wrap="none" lIns="91424" tIns="45712" rIns="91424" bIns="45712" anchor="ctr"/>
              <a:lstStyle/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91969B"/>
                  </a:solidFill>
                  <a:effectLst/>
                  <a:uLnTx/>
                  <a:uFillTx/>
                  <a:latin typeface="Univers" panose="020B0503020202020204" pitchFamily="34" charset="0"/>
                </a:endParaRPr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3F00B23C-DF5B-4214-BB0E-56E37993D247}"/>
                </a:ext>
              </a:extLst>
            </p:cNvPr>
            <p:cNvGrpSpPr/>
            <p:nvPr/>
          </p:nvGrpSpPr>
          <p:grpSpPr>
            <a:xfrm>
              <a:off x="790172" y="3034505"/>
              <a:ext cx="704813" cy="763240"/>
              <a:chOff x="11577587" y="5283535"/>
              <a:chExt cx="1224654" cy="1224968"/>
            </a:xfrm>
          </p:grpSpPr>
          <p:sp>
            <p:nvSpPr>
              <p:cNvPr id="259" name="Rounded Rectangle 60">
                <a:extLst>
                  <a:ext uri="{FF2B5EF4-FFF2-40B4-BE49-F238E27FC236}">
                    <a16:creationId xmlns:a16="http://schemas.microsoft.com/office/drawing/2014/main" id="{ABD98F14-78BB-42E9-B37C-97335B8077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577587" y="5283535"/>
                <a:ext cx="1224654" cy="1224968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lIns="243756" tIns="121879" rIns="243756" bIns="121879"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Univers" panose="020B0503020202020204" pitchFamily="34" charset="0"/>
                </a:endParaRPr>
              </a:p>
            </p:txBody>
          </p:sp>
          <p:sp>
            <p:nvSpPr>
              <p:cNvPr id="260" name="Freeform 29">
                <a:extLst>
                  <a:ext uri="{FF2B5EF4-FFF2-40B4-BE49-F238E27FC236}">
                    <a16:creationId xmlns:a16="http://schemas.microsoft.com/office/drawing/2014/main" id="{60BBF083-938A-4B5B-89BB-68FE47A5C0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99636" y="5681190"/>
                <a:ext cx="533261" cy="550333"/>
              </a:xfrm>
              <a:custGeom>
                <a:avLst/>
                <a:gdLst>
                  <a:gd name="T0" fmla="*/ 248 w 444"/>
                  <a:gd name="T1" fmla="*/ 337 h 462"/>
                  <a:gd name="T2" fmla="*/ 248 w 444"/>
                  <a:gd name="T3" fmla="*/ 337 h 462"/>
                  <a:gd name="T4" fmla="*/ 320 w 444"/>
                  <a:gd name="T5" fmla="*/ 257 h 462"/>
                  <a:gd name="T6" fmla="*/ 443 w 444"/>
                  <a:gd name="T7" fmla="*/ 71 h 462"/>
                  <a:gd name="T8" fmla="*/ 426 w 444"/>
                  <a:gd name="T9" fmla="*/ 53 h 462"/>
                  <a:gd name="T10" fmla="*/ 346 w 444"/>
                  <a:gd name="T11" fmla="*/ 53 h 462"/>
                  <a:gd name="T12" fmla="*/ 222 w 444"/>
                  <a:gd name="T13" fmla="*/ 0 h 462"/>
                  <a:gd name="T14" fmla="*/ 98 w 444"/>
                  <a:gd name="T15" fmla="*/ 53 h 462"/>
                  <a:gd name="T16" fmla="*/ 18 w 444"/>
                  <a:gd name="T17" fmla="*/ 53 h 462"/>
                  <a:gd name="T18" fmla="*/ 0 w 444"/>
                  <a:gd name="T19" fmla="*/ 71 h 462"/>
                  <a:gd name="T20" fmla="*/ 124 w 444"/>
                  <a:gd name="T21" fmla="*/ 257 h 462"/>
                  <a:gd name="T22" fmla="*/ 195 w 444"/>
                  <a:gd name="T23" fmla="*/ 337 h 462"/>
                  <a:gd name="T24" fmla="*/ 195 w 444"/>
                  <a:gd name="T25" fmla="*/ 372 h 462"/>
                  <a:gd name="T26" fmla="*/ 107 w 444"/>
                  <a:gd name="T27" fmla="*/ 416 h 462"/>
                  <a:gd name="T28" fmla="*/ 222 w 444"/>
                  <a:gd name="T29" fmla="*/ 461 h 462"/>
                  <a:gd name="T30" fmla="*/ 328 w 444"/>
                  <a:gd name="T31" fmla="*/ 416 h 462"/>
                  <a:gd name="T32" fmla="*/ 248 w 444"/>
                  <a:gd name="T33" fmla="*/ 372 h 462"/>
                  <a:gd name="T34" fmla="*/ 248 w 444"/>
                  <a:gd name="T35" fmla="*/ 337 h 462"/>
                  <a:gd name="T36" fmla="*/ 320 w 444"/>
                  <a:gd name="T37" fmla="*/ 212 h 462"/>
                  <a:gd name="T38" fmla="*/ 320 w 444"/>
                  <a:gd name="T39" fmla="*/ 212 h 462"/>
                  <a:gd name="T40" fmla="*/ 346 w 444"/>
                  <a:gd name="T41" fmla="*/ 89 h 462"/>
                  <a:gd name="T42" fmla="*/ 408 w 444"/>
                  <a:gd name="T43" fmla="*/ 89 h 462"/>
                  <a:gd name="T44" fmla="*/ 320 w 444"/>
                  <a:gd name="T45" fmla="*/ 212 h 462"/>
                  <a:gd name="T46" fmla="*/ 222 w 444"/>
                  <a:gd name="T47" fmla="*/ 36 h 462"/>
                  <a:gd name="T48" fmla="*/ 222 w 444"/>
                  <a:gd name="T49" fmla="*/ 36 h 462"/>
                  <a:gd name="T50" fmla="*/ 320 w 444"/>
                  <a:gd name="T51" fmla="*/ 71 h 462"/>
                  <a:gd name="T52" fmla="*/ 222 w 444"/>
                  <a:gd name="T53" fmla="*/ 115 h 462"/>
                  <a:gd name="T54" fmla="*/ 124 w 444"/>
                  <a:gd name="T55" fmla="*/ 71 h 462"/>
                  <a:gd name="T56" fmla="*/ 222 w 444"/>
                  <a:gd name="T57" fmla="*/ 36 h 462"/>
                  <a:gd name="T58" fmla="*/ 36 w 444"/>
                  <a:gd name="T59" fmla="*/ 89 h 462"/>
                  <a:gd name="T60" fmla="*/ 36 w 444"/>
                  <a:gd name="T61" fmla="*/ 89 h 462"/>
                  <a:gd name="T62" fmla="*/ 98 w 444"/>
                  <a:gd name="T63" fmla="*/ 89 h 462"/>
                  <a:gd name="T64" fmla="*/ 124 w 444"/>
                  <a:gd name="T65" fmla="*/ 212 h 462"/>
                  <a:gd name="T66" fmla="*/ 36 w 444"/>
                  <a:gd name="T67" fmla="*/ 89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44" h="462">
                    <a:moveTo>
                      <a:pt x="248" y="337"/>
                    </a:moveTo>
                    <a:lnTo>
                      <a:pt x="248" y="337"/>
                    </a:lnTo>
                    <a:cubicBezTo>
                      <a:pt x="248" y="302"/>
                      <a:pt x="275" y="283"/>
                      <a:pt x="320" y="257"/>
                    </a:cubicBezTo>
                    <a:cubicBezTo>
                      <a:pt x="373" y="221"/>
                      <a:pt x="443" y="177"/>
                      <a:pt x="443" y="71"/>
                    </a:cubicBezTo>
                    <a:cubicBezTo>
                      <a:pt x="443" y="62"/>
                      <a:pt x="434" y="53"/>
                      <a:pt x="426" y="53"/>
                    </a:cubicBezTo>
                    <a:cubicBezTo>
                      <a:pt x="346" y="53"/>
                      <a:pt x="346" y="53"/>
                      <a:pt x="346" y="53"/>
                    </a:cubicBezTo>
                    <a:cubicBezTo>
                      <a:pt x="328" y="27"/>
                      <a:pt x="293" y="0"/>
                      <a:pt x="222" y="0"/>
                    </a:cubicBezTo>
                    <a:cubicBezTo>
                      <a:pt x="151" y="0"/>
                      <a:pt x="116" y="27"/>
                      <a:pt x="98" y="53"/>
                    </a:cubicBezTo>
                    <a:cubicBezTo>
                      <a:pt x="18" y="53"/>
                      <a:pt x="18" y="53"/>
                      <a:pt x="18" y="53"/>
                    </a:cubicBezTo>
                    <a:cubicBezTo>
                      <a:pt x="9" y="53"/>
                      <a:pt x="0" y="62"/>
                      <a:pt x="0" y="71"/>
                    </a:cubicBezTo>
                    <a:cubicBezTo>
                      <a:pt x="0" y="177"/>
                      <a:pt x="62" y="221"/>
                      <a:pt x="124" y="257"/>
                    </a:cubicBezTo>
                    <a:cubicBezTo>
                      <a:pt x="169" y="283"/>
                      <a:pt x="195" y="302"/>
                      <a:pt x="195" y="337"/>
                    </a:cubicBezTo>
                    <a:cubicBezTo>
                      <a:pt x="195" y="372"/>
                      <a:pt x="195" y="372"/>
                      <a:pt x="195" y="372"/>
                    </a:cubicBezTo>
                    <a:cubicBezTo>
                      <a:pt x="142" y="381"/>
                      <a:pt x="107" y="399"/>
                      <a:pt x="107" y="416"/>
                    </a:cubicBezTo>
                    <a:cubicBezTo>
                      <a:pt x="107" y="443"/>
                      <a:pt x="160" y="461"/>
                      <a:pt x="222" y="461"/>
                    </a:cubicBezTo>
                    <a:cubicBezTo>
                      <a:pt x="283" y="461"/>
                      <a:pt x="328" y="443"/>
                      <a:pt x="328" y="416"/>
                    </a:cubicBezTo>
                    <a:cubicBezTo>
                      <a:pt x="328" y="399"/>
                      <a:pt x="302" y="381"/>
                      <a:pt x="248" y="372"/>
                    </a:cubicBezTo>
                    <a:lnTo>
                      <a:pt x="248" y="337"/>
                    </a:lnTo>
                    <a:close/>
                    <a:moveTo>
                      <a:pt x="320" y="212"/>
                    </a:moveTo>
                    <a:lnTo>
                      <a:pt x="320" y="212"/>
                    </a:lnTo>
                    <a:cubicBezTo>
                      <a:pt x="337" y="186"/>
                      <a:pt x="346" y="142"/>
                      <a:pt x="346" y="89"/>
                    </a:cubicBezTo>
                    <a:cubicBezTo>
                      <a:pt x="408" y="89"/>
                      <a:pt x="408" y="89"/>
                      <a:pt x="408" y="89"/>
                    </a:cubicBezTo>
                    <a:cubicBezTo>
                      <a:pt x="399" y="151"/>
                      <a:pt x="364" y="186"/>
                      <a:pt x="320" y="212"/>
                    </a:cubicBezTo>
                    <a:close/>
                    <a:moveTo>
                      <a:pt x="222" y="36"/>
                    </a:moveTo>
                    <a:lnTo>
                      <a:pt x="222" y="36"/>
                    </a:lnTo>
                    <a:cubicBezTo>
                      <a:pt x="293" y="36"/>
                      <a:pt x="320" y="62"/>
                      <a:pt x="320" y="71"/>
                    </a:cubicBezTo>
                    <a:cubicBezTo>
                      <a:pt x="320" y="80"/>
                      <a:pt x="293" y="106"/>
                      <a:pt x="222" y="115"/>
                    </a:cubicBezTo>
                    <a:cubicBezTo>
                      <a:pt x="151" y="106"/>
                      <a:pt x="124" y="80"/>
                      <a:pt x="124" y="71"/>
                    </a:cubicBezTo>
                    <a:cubicBezTo>
                      <a:pt x="124" y="62"/>
                      <a:pt x="151" y="36"/>
                      <a:pt x="222" y="36"/>
                    </a:cubicBezTo>
                    <a:close/>
                    <a:moveTo>
                      <a:pt x="36" y="89"/>
                    </a:moveTo>
                    <a:lnTo>
                      <a:pt x="36" y="89"/>
                    </a:lnTo>
                    <a:cubicBezTo>
                      <a:pt x="98" y="89"/>
                      <a:pt x="98" y="89"/>
                      <a:pt x="98" y="89"/>
                    </a:cubicBezTo>
                    <a:cubicBezTo>
                      <a:pt x="98" y="142"/>
                      <a:pt x="107" y="186"/>
                      <a:pt x="124" y="212"/>
                    </a:cubicBezTo>
                    <a:cubicBezTo>
                      <a:pt x="80" y="186"/>
                      <a:pt x="36" y="151"/>
                      <a:pt x="36" y="89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wrap="none" lIns="91424" tIns="45712" rIns="91424" bIns="45712" anchor="ctr"/>
              <a:lstStyle/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91969B"/>
                  </a:solidFill>
                  <a:effectLst/>
                  <a:uLnTx/>
                  <a:uFillTx/>
                  <a:latin typeface="Univers" panose="020B0503020202020204" pitchFamily="34" charset="0"/>
                </a:endParaRPr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A815FC09-58FB-49BD-A26C-8D64EE0B17EE}"/>
                </a:ext>
              </a:extLst>
            </p:cNvPr>
            <p:cNvGrpSpPr/>
            <p:nvPr/>
          </p:nvGrpSpPr>
          <p:grpSpPr>
            <a:xfrm>
              <a:off x="4442823" y="2953559"/>
              <a:ext cx="704813" cy="763240"/>
              <a:chOff x="17911816" y="5475873"/>
              <a:chExt cx="1224654" cy="1224968"/>
            </a:xfrm>
          </p:grpSpPr>
          <p:sp>
            <p:nvSpPr>
              <p:cNvPr id="257" name="Rounded Rectangle 65">
                <a:extLst>
                  <a:ext uri="{FF2B5EF4-FFF2-40B4-BE49-F238E27FC236}">
                    <a16:creationId xmlns:a16="http://schemas.microsoft.com/office/drawing/2014/main" id="{C849FCED-B9CA-4ED3-9F11-390909C3A5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7911816" y="5475873"/>
                <a:ext cx="1224654" cy="1224968"/>
              </a:xfrm>
              <a:prstGeom prst="roundRect">
                <a:avLst>
                  <a:gd name="adj" fmla="val 50000"/>
                </a:avLst>
              </a:prstGeom>
              <a:solidFill>
                <a:srgbClr val="006BB3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lIns="243756" tIns="121879" rIns="243756" bIns="121879"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Univers" panose="020B0503020202020204" pitchFamily="34" charset="0"/>
                </a:endParaRPr>
              </a:p>
            </p:txBody>
          </p:sp>
          <p:sp>
            <p:nvSpPr>
              <p:cNvPr id="258" name="Freeform 169">
                <a:extLst>
                  <a:ext uri="{FF2B5EF4-FFF2-40B4-BE49-F238E27FC236}">
                    <a16:creationId xmlns:a16="http://schemas.microsoft.com/office/drawing/2014/main" id="{D5684313-DB3D-453A-9089-E760C2BC8B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12905" y="5777959"/>
                <a:ext cx="584048" cy="465667"/>
              </a:xfrm>
              <a:custGeom>
                <a:avLst/>
                <a:gdLst>
                  <a:gd name="T0" fmla="*/ 478 w 487"/>
                  <a:gd name="T1" fmla="*/ 9 h 390"/>
                  <a:gd name="T2" fmla="*/ 478 w 487"/>
                  <a:gd name="T3" fmla="*/ 9 h 390"/>
                  <a:gd name="T4" fmla="*/ 372 w 487"/>
                  <a:gd name="T5" fmla="*/ 195 h 390"/>
                  <a:gd name="T6" fmla="*/ 345 w 487"/>
                  <a:gd name="T7" fmla="*/ 195 h 390"/>
                  <a:gd name="T8" fmla="*/ 292 w 487"/>
                  <a:gd name="T9" fmla="*/ 150 h 390"/>
                  <a:gd name="T10" fmla="*/ 274 w 487"/>
                  <a:gd name="T11" fmla="*/ 150 h 390"/>
                  <a:gd name="T12" fmla="*/ 194 w 487"/>
                  <a:gd name="T13" fmla="*/ 266 h 390"/>
                  <a:gd name="T14" fmla="*/ 177 w 487"/>
                  <a:gd name="T15" fmla="*/ 266 h 390"/>
                  <a:gd name="T16" fmla="*/ 141 w 487"/>
                  <a:gd name="T17" fmla="*/ 239 h 390"/>
                  <a:gd name="T18" fmla="*/ 123 w 487"/>
                  <a:gd name="T19" fmla="*/ 239 h 390"/>
                  <a:gd name="T20" fmla="*/ 8 w 487"/>
                  <a:gd name="T21" fmla="*/ 381 h 390"/>
                  <a:gd name="T22" fmla="*/ 8 w 487"/>
                  <a:gd name="T23" fmla="*/ 389 h 390"/>
                  <a:gd name="T24" fmla="*/ 486 w 487"/>
                  <a:gd name="T25" fmla="*/ 389 h 390"/>
                  <a:gd name="T26" fmla="*/ 486 w 487"/>
                  <a:gd name="T27" fmla="*/ 9 h 390"/>
                  <a:gd name="T28" fmla="*/ 478 w 487"/>
                  <a:gd name="T29" fmla="*/ 9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7" h="390">
                    <a:moveTo>
                      <a:pt x="478" y="9"/>
                    </a:moveTo>
                    <a:lnTo>
                      <a:pt x="478" y="9"/>
                    </a:lnTo>
                    <a:cubicBezTo>
                      <a:pt x="372" y="195"/>
                      <a:pt x="372" y="195"/>
                      <a:pt x="372" y="195"/>
                    </a:cubicBezTo>
                    <a:cubicBezTo>
                      <a:pt x="363" y="204"/>
                      <a:pt x="354" y="204"/>
                      <a:pt x="345" y="195"/>
                    </a:cubicBezTo>
                    <a:cubicBezTo>
                      <a:pt x="292" y="150"/>
                      <a:pt x="292" y="150"/>
                      <a:pt x="292" y="150"/>
                    </a:cubicBezTo>
                    <a:cubicBezTo>
                      <a:pt x="283" y="141"/>
                      <a:pt x="283" y="141"/>
                      <a:pt x="274" y="150"/>
                    </a:cubicBezTo>
                    <a:cubicBezTo>
                      <a:pt x="194" y="266"/>
                      <a:pt x="194" y="266"/>
                      <a:pt x="194" y="266"/>
                    </a:cubicBezTo>
                    <a:cubicBezTo>
                      <a:pt x="194" y="275"/>
                      <a:pt x="186" y="275"/>
                      <a:pt x="177" y="266"/>
                    </a:cubicBezTo>
                    <a:cubicBezTo>
                      <a:pt x="141" y="239"/>
                      <a:pt x="141" y="239"/>
                      <a:pt x="141" y="239"/>
                    </a:cubicBezTo>
                    <a:cubicBezTo>
                      <a:pt x="132" y="230"/>
                      <a:pt x="123" y="230"/>
                      <a:pt x="123" y="239"/>
                    </a:cubicBezTo>
                    <a:cubicBezTo>
                      <a:pt x="8" y="381"/>
                      <a:pt x="8" y="381"/>
                      <a:pt x="8" y="381"/>
                    </a:cubicBezTo>
                    <a:cubicBezTo>
                      <a:pt x="0" y="389"/>
                      <a:pt x="0" y="389"/>
                      <a:pt x="8" y="389"/>
                    </a:cubicBezTo>
                    <a:cubicBezTo>
                      <a:pt x="486" y="389"/>
                      <a:pt x="486" y="389"/>
                      <a:pt x="486" y="389"/>
                    </a:cubicBezTo>
                    <a:cubicBezTo>
                      <a:pt x="486" y="9"/>
                      <a:pt x="486" y="9"/>
                      <a:pt x="486" y="9"/>
                    </a:cubicBezTo>
                    <a:cubicBezTo>
                      <a:pt x="486" y="0"/>
                      <a:pt x="486" y="0"/>
                      <a:pt x="478" y="9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wrap="none" lIns="91424" tIns="45712" rIns="91424" bIns="45712" anchor="ctr"/>
              <a:lstStyle/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91969B"/>
                  </a:solidFill>
                  <a:effectLst/>
                  <a:uLnTx/>
                  <a:uFillTx/>
                  <a:latin typeface="Univers" panose="020B0503020202020204" pitchFamily="34" charset="0"/>
                </a:endParaRPr>
              </a:p>
            </p:txBody>
          </p:sp>
        </p:grpSp>
        <p:sp>
          <p:nvSpPr>
            <p:cNvPr id="222" name="Freeform 32">
              <a:extLst>
                <a:ext uri="{FF2B5EF4-FFF2-40B4-BE49-F238E27FC236}">
                  <a16:creationId xmlns:a16="http://schemas.microsoft.com/office/drawing/2014/main" id="{F86C0F02-3E83-472C-A632-5C99CBF315FC}"/>
                </a:ext>
              </a:extLst>
            </p:cNvPr>
            <p:cNvSpPr/>
            <p:nvPr/>
          </p:nvSpPr>
          <p:spPr>
            <a:xfrm>
              <a:off x="5461050" y="4534256"/>
              <a:ext cx="1781806" cy="538183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5715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marL="0" marR="0" lvl="0" indent="0" algn="ctr" defTabSz="102235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nivers" panose="020B0503020202020204" pitchFamily="34" charset="0"/>
                  <a:cs typeface="Roboto Regular" charset="0"/>
                </a:rPr>
                <a:t>2018</a:t>
              </a:r>
            </a:p>
          </p:txBody>
        </p: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F71649FD-6A82-42D8-B08C-9CD64154CDB2}"/>
                </a:ext>
              </a:extLst>
            </p:cNvPr>
            <p:cNvCxnSpPr/>
            <p:nvPr/>
          </p:nvCxnSpPr>
          <p:spPr>
            <a:xfrm>
              <a:off x="6453889" y="3655325"/>
              <a:ext cx="0" cy="1075920"/>
            </a:xfrm>
            <a:prstGeom prst="line">
              <a:avLst/>
            </a:prstGeom>
            <a:noFill/>
            <a:ln w="38100" cap="flat" cmpd="sng" algn="ctr">
              <a:solidFill>
                <a:srgbClr val="7030A0"/>
              </a:solidFill>
              <a:prstDash val="dash"/>
              <a:miter lim="800000"/>
            </a:ln>
            <a:effectLst/>
          </p:spPr>
        </p:cxnSp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7D34BD46-D8E4-4D0A-A515-1CEC3CF25FB8}"/>
                </a:ext>
              </a:extLst>
            </p:cNvPr>
            <p:cNvGrpSpPr/>
            <p:nvPr/>
          </p:nvGrpSpPr>
          <p:grpSpPr>
            <a:xfrm>
              <a:off x="6101482" y="3325279"/>
              <a:ext cx="704813" cy="763240"/>
              <a:chOff x="7216048" y="3024839"/>
              <a:chExt cx="640815" cy="640979"/>
            </a:xfrm>
          </p:grpSpPr>
          <p:sp>
            <p:nvSpPr>
              <p:cNvPr id="245" name="Rounded Rectangle 65">
                <a:extLst>
                  <a:ext uri="{FF2B5EF4-FFF2-40B4-BE49-F238E27FC236}">
                    <a16:creationId xmlns:a16="http://schemas.microsoft.com/office/drawing/2014/main" id="{6466CF17-05F4-4F62-AEE6-7340544FCC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216048" y="3024839"/>
                <a:ext cx="640815" cy="640979"/>
              </a:xfrm>
              <a:prstGeom prst="roundRect">
                <a:avLst>
                  <a:gd name="adj" fmla="val 50000"/>
                </a:avLst>
              </a:prstGeom>
              <a:solidFill>
                <a:schemeClr val="accent6">
                  <a:lumMod val="50000"/>
                </a:schemeClr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lIns="243756" tIns="121879" rIns="243756" bIns="121879" rtlCol="0" anchor="ctr"/>
              <a:lstStyle/>
              <a:p>
                <a:pPr marL="0" marR="0" lvl="0" indent="0" algn="ctr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Univers" panose="020B0503020202020204" pitchFamily="34" charset="0"/>
                </a:endParaRPr>
              </a:p>
            </p:txBody>
          </p:sp>
          <p:sp>
            <p:nvSpPr>
              <p:cNvPr id="246" name="Freeform 154">
                <a:extLst>
                  <a:ext uri="{FF2B5EF4-FFF2-40B4-BE49-F238E27FC236}">
                    <a16:creationId xmlns:a16="http://schemas.microsoft.com/office/drawing/2014/main" id="{A5B43112-407A-4200-957C-D50D2B278D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25720" y="3179514"/>
                <a:ext cx="223670" cy="303475"/>
              </a:xfrm>
              <a:custGeom>
                <a:avLst/>
                <a:gdLst>
                  <a:gd name="T0" fmla="*/ 346 w 355"/>
                  <a:gd name="T1" fmla="*/ 132 h 487"/>
                  <a:gd name="T2" fmla="*/ 346 w 355"/>
                  <a:gd name="T3" fmla="*/ 132 h 487"/>
                  <a:gd name="T4" fmla="*/ 116 w 355"/>
                  <a:gd name="T5" fmla="*/ 17 h 487"/>
                  <a:gd name="T6" fmla="*/ 9 w 355"/>
                  <a:gd name="T7" fmla="*/ 53 h 487"/>
                  <a:gd name="T8" fmla="*/ 0 w 355"/>
                  <a:gd name="T9" fmla="*/ 79 h 487"/>
                  <a:gd name="T10" fmla="*/ 9 w 355"/>
                  <a:gd name="T11" fmla="*/ 345 h 487"/>
                  <a:gd name="T12" fmla="*/ 18 w 355"/>
                  <a:gd name="T13" fmla="*/ 363 h 487"/>
                  <a:gd name="T14" fmla="*/ 222 w 355"/>
                  <a:gd name="T15" fmla="*/ 486 h 487"/>
                  <a:gd name="T16" fmla="*/ 231 w 355"/>
                  <a:gd name="T17" fmla="*/ 486 h 487"/>
                  <a:gd name="T18" fmla="*/ 240 w 355"/>
                  <a:gd name="T19" fmla="*/ 486 h 487"/>
                  <a:gd name="T20" fmla="*/ 248 w 355"/>
                  <a:gd name="T21" fmla="*/ 478 h 487"/>
                  <a:gd name="T22" fmla="*/ 248 w 355"/>
                  <a:gd name="T23" fmla="*/ 203 h 487"/>
                  <a:gd name="T24" fmla="*/ 240 w 355"/>
                  <a:gd name="T25" fmla="*/ 185 h 487"/>
                  <a:gd name="T26" fmla="*/ 44 w 355"/>
                  <a:gd name="T27" fmla="*/ 70 h 487"/>
                  <a:gd name="T28" fmla="*/ 71 w 355"/>
                  <a:gd name="T29" fmla="*/ 53 h 487"/>
                  <a:gd name="T30" fmla="*/ 107 w 355"/>
                  <a:gd name="T31" fmla="*/ 44 h 487"/>
                  <a:gd name="T32" fmla="*/ 301 w 355"/>
                  <a:gd name="T33" fmla="*/ 150 h 487"/>
                  <a:gd name="T34" fmla="*/ 310 w 355"/>
                  <a:gd name="T35" fmla="*/ 159 h 487"/>
                  <a:gd name="T36" fmla="*/ 310 w 355"/>
                  <a:gd name="T37" fmla="*/ 425 h 487"/>
                  <a:gd name="T38" fmla="*/ 328 w 355"/>
                  <a:gd name="T39" fmla="*/ 442 h 487"/>
                  <a:gd name="T40" fmla="*/ 354 w 355"/>
                  <a:gd name="T41" fmla="*/ 425 h 487"/>
                  <a:gd name="T42" fmla="*/ 354 w 355"/>
                  <a:gd name="T43" fmla="*/ 141 h 487"/>
                  <a:gd name="T44" fmla="*/ 346 w 355"/>
                  <a:gd name="T45" fmla="*/ 132 h 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55" h="487">
                    <a:moveTo>
                      <a:pt x="346" y="132"/>
                    </a:moveTo>
                    <a:lnTo>
                      <a:pt x="346" y="132"/>
                    </a:lnTo>
                    <a:cubicBezTo>
                      <a:pt x="116" y="17"/>
                      <a:pt x="116" y="17"/>
                      <a:pt x="116" y="17"/>
                    </a:cubicBezTo>
                    <a:cubicBezTo>
                      <a:pt x="89" y="0"/>
                      <a:pt x="27" y="25"/>
                      <a:pt x="9" y="53"/>
                    </a:cubicBezTo>
                    <a:cubicBezTo>
                      <a:pt x="0" y="70"/>
                      <a:pt x="0" y="79"/>
                      <a:pt x="0" y="79"/>
                    </a:cubicBezTo>
                    <a:cubicBezTo>
                      <a:pt x="9" y="345"/>
                      <a:pt x="9" y="345"/>
                      <a:pt x="9" y="345"/>
                    </a:cubicBezTo>
                    <a:cubicBezTo>
                      <a:pt x="9" y="345"/>
                      <a:pt x="18" y="354"/>
                      <a:pt x="18" y="363"/>
                    </a:cubicBezTo>
                    <a:cubicBezTo>
                      <a:pt x="36" y="363"/>
                      <a:pt x="222" y="486"/>
                      <a:pt x="222" y="486"/>
                    </a:cubicBezTo>
                    <a:cubicBezTo>
                      <a:pt x="231" y="486"/>
                      <a:pt x="231" y="486"/>
                      <a:pt x="231" y="486"/>
                    </a:cubicBezTo>
                    <a:cubicBezTo>
                      <a:pt x="240" y="486"/>
                      <a:pt x="240" y="486"/>
                      <a:pt x="240" y="486"/>
                    </a:cubicBezTo>
                    <a:cubicBezTo>
                      <a:pt x="248" y="486"/>
                      <a:pt x="248" y="478"/>
                      <a:pt x="248" y="478"/>
                    </a:cubicBezTo>
                    <a:cubicBezTo>
                      <a:pt x="248" y="203"/>
                      <a:pt x="248" y="203"/>
                      <a:pt x="248" y="203"/>
                    </a:cubicBezTo>
                    <a:cubicBezTo>
                      <a:pt x="248" y="194"/>
                      <a:pt x="248" y="194"/>
                      <a:pt x="240" y="185"/>
                    </a:cubicBezTo>
                    <a:cubicBezTo>
                      <a:pt x="44" y="70"/>
                      <a:pt x="44" y="70"/>
                      <a:pt x="44" y="70"/>
                    </a:cubicBezTo>
                    <a:cubicBezTo>
                      <a:pt x="44" y="70"/>
                      <a:pt x="53" y="61"/>
                      <a:pt x="71" y="53"/>
                    </a:cubicBezTo>
                    <a:cubicBezTo>
                      <a:pt x="89" y="44"/>
                      <a:pt x="97" y="44"/>
                      <a:pt x="107" y="44"/>
                    </a:cubicBezTo>
                    <a:cubicBezTo>
                      <a:pt x="107" y="44"/>
                      <a:pt x="293" y="150"/>
                      <a:pt x="301" y="150"/>
                    </a:cubicBezTo>
                    <a:cubicBezTo>
                      <a:pt x="310" y="159"/>
                      <a:pt x="310" y="159"/>
                      <a:pt x="310" y="159"/>
                    </a:cubicBezTo>
                    <a:cubicBezTo>
                      <a:pt x="310" y="168"/>
                      <a:pt x="310" y="425"/>
                      <a:pt x="310" y="425"/>
                    </a:cubicBezTo>
                    <a:cubicBezTo>
                      <a:pt x="310" y="433"/>
                      <a:pt x="319" y="442"/>
                      <a:pt x="328" y="442"/>
                    </a:cubicBezTo>
                    <a:cubicBezTo>
                      <a:pt x="337" y="442"/>
                      <a:pt x="354" y="433"/>
                      <a:pt x="354" y="425"/>
                    </a:cubicBezTo>
                    <a:cubicBezTo>
                      <a:pt x="354" y="141"/>
                      <a:pt x="354" y="141"/>
                      <a:pt x="354" y="141"/>
                    </a:cubicBezTo>
                    <a:lnTo>
                      <a:pt x="346" y="132"/>
                    </a:ln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wrap="none" lIns="91424" tIns="45712" rIns="91424" bIns="45712" anchor="ctr"/>
              <a:lstStyle/>
              <a:p>
                <a:pPr marL="0" marR="0" lvl="0" indent="0" defTabSz="182843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91969B"/>
                  </a:solidFill>
                  <a:effectLst/>
                  <a:uLnTx/>
                  <a:uFillTx/>
                  <a:latin typeface="Univers" panose="020B0503020202020204" pitchFamily="34" charset="0"/>
                </a:endParaRPr>
              </a:p>
            </p:txBody>
          </p:sp>
        </p:grpSp>
        <p:sp>
          <p:nvSpPr>
            <p:cNvPr id="227" name="Freeform 32">
              <a:extLst>
                <a:ext uri="{FF2B5EF4-FFF2-40B4-BE49-F238E27FC236}">
                  <a16:creationId xmlns:a16="http://schemas.microsoft.com/office/drawing/2014/main" id="{42EC1CCC-10F6-43E4-949A-CC2B8773D9AA}"/>
                </a:ext>
              </a:extLst>
            </p:cNvPr>
            <p:cNvSpPr/>
            <p:nvPr/>
          </p:nvSpPr>
          <p:spPr>
            <a:xfrm>
              <a:off x="7131574" y="4534256"/>
              <a:ext cx="1781806" cy="538183"/>
            </a:xfrm>
            <a:custGeom>
              <a:avLst/>
              <a:gdLst>
                <a:gd name="connsiteX0" fmla="*/ 0 w 3095994"/>
                <a:gd name="connsiteY0" fmla="*/ 0 h 863760"/>
                <a:gd name="connsiteX1" fmla="*/ 2664114 w 3095994"/>
                <a:gd name="connsiteY1" fmla="*/ 0 h 863760"/>
                <a:gd name="connsiteX2" fmla="*/ 3095994 w 3095994"/>
                <a:gd name="connsiteY2" fmla="*/ 431880 h 863760"/>
                <a:gd name="connsiteX3" fmla="*/ 2664114 w 3095994"/>
                <a:gd name="connsiteY3" fmla="*/ 863760 h 863760"/>
                <a:gd name="connsiteX4" fmla="*/ 0 w 3095994"/>
                <a:gd name="connsiteY4" fmla="*/ 863760 h 863760"/>
                <a:gd name="connsiteX5" fmla="*/ 431880 w 3095994"/>
                <a:gd name="connsiteY5" fmla="*/ 431880 h 863760"/>
                <a:gd name="connsiteX6" fmla="*/ 0 w 3095994"/>
                <a:gd name="connsiteY6" fmla="*/ 0 h 863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5994" h="863760">
                  <a:moveTo>
                    <a:pt x="0" y="0"/>
                  </a:moveTo>
                  <a:lnTo>
                    <a:pt x="2664114" y="0"/>
                  </a:lnTo>
                  <a:lnTo>
                    <a:pt x="3095994" y="431880"/>
                  </a:lnTo>
                  <a:lnTo>
                    <a:pt x="2664114" y="863760"/>
                  </a:lnTo>
                  <a:lnTo>
                    <a:pt x="0" y="863760"/>
                  </a:lnTo>
                  <a:lnTo>
                    <a:pt x="431880" y="431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6773"/>
            </a:solidFill>
            <a:ln w="57150" cap="flat" cmpd="sng" algn="ctr">
              <a:noFill/>
              <a:prstDash val="solid"/>
              <a:miter lim="800000"/>
            </a:ln>
            <a:effectLst/>
          </p:spPr>
          <p:txBody>
            <a:bodyPr spcFirstLastPara="0" vert="horz" wrap="square" lIns="523892" tIns="61341" rIns="462551" bIns="61341" numCol="1" spcCol="1270" anchor="ctr" anchorCtr="0">
              <a:noAutofit/>
            </a:bodyPr>
            <a:lstStyle/>
            <a:p>
              <a:pPr marL="0" marR="0" lvl="0" indent="0" algn="ctr" defTabSz="102235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nivers" panose="020B0503020202020204" pitchFamily="34" charset="0"/>
                  <a:cs typeface="Roboto Regular" charset="0"/>
                </a:rPr>
                <a:t>2019 – 2022</a:t>
              </a:r>
            </a:p>
          </p:txBody>
        </p: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EC1C8FE7-6F3C-45D8-A73A-7DB3D6E5BF83}"/>
                </a:ext>
              </a:extLst>
            </p:cNvPr>
            <p:cNvCxnSpPr/>
            <p:nvPr/>
          </p:nvCxnSpPr>
          <p:spPr>
            <a:xfrm>
              <a:off x="8124413" y="3655325"/>
              <a:ext cx="0" cy="1075920"/>
            </a:xfrm>
            <a:prstGeom prst="line">
              <a:avLst/>
            </a:prstGeom>
            <a:noFill/>
            <a:ln w="38100" cap="flat" cmpd="sng" algn="ctr">
              <a:solidFill>
                <a:srgbClr val="136773"/>
              </a:solidFill>
              <a:prstDash val="dash"/>
              <a:miter lim="800000"/>
            </a:ln>
            <a:effectLst/>
          </p:spPr>
        </p:cxnSp>
        <p:sp>
          <p:nvSpPr>
            <p:cNvPr id="243" name="Rounded Rectangle 65">
              <a:extLst>
                <a:ext uri="{FF2B5EF4-FFF2-40B4-BE49-F238E27FC236}">
                  <a16:creationId xmlns:a16="http://schemas.microsoft.com/office/drawing/2014/main" id="{8F2AE4EF-445E-4CB5-AD8A-5BBD420BAD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72005" y="3053075"/>
              <a:ext cx="704813" cy="763240"/>
            </a:xfrm>
            <a:prstGeom prst="roundRect">
              <a:avLst>
                <a:gd name="adj" fmla="val 50000"/>
              </a:avLst>
            </a:prstGeom>
            <a:solidFill>
              <a:srgbClr val="136773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243756" tIns="121879" rIns="243756" bIns="121879"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Univers" panose="020B0503020202020204" pitchFamily="34" charset="0"/>
              </a:endParaRPr>
            </a:p>
          </p:txBody>
        </p:sp>
        <p:sp>
          <p:nvSpPr>
            <p:cNvPr id="277" name="Rounded Rectangle 165">
              <a:extLst>
                <a:ext uri="{FF2B5EF4-FFF2-40B4-BE49-F238E27FC236}">
                  <a16:creationId xmlns:a16="http://schemas.microsoft.com/office/drawing/2014/main" id="{D4AF6BAA-37E9-46BA-929C-6AAE52764B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6584" y="3065610"/>
              <a:ext cx="145249" cy="97133"/>
            </a:xfrm>
            <a:prstGeom prst="roundRect">
              <a:avLst>
                <a:gd name="adj" fmla="val 50000"/>
              </a:avLst>
            </a:prstGeom>
            <a:solidFill>
              <a:srgbClr val="1278B5">
                <a:alpha val="78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243756" tIns="121879" rIns="243756" bIns="121879"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Univers" panose="020B0503020202020204" pitchFamily="34" charset="0"/>
              </a:endParaRPr>
            </a:p>
          </p:txBody>
        </p:sp>
        <p:sp>
          <p:nvSpPr>
            <p:cNvPr id="278" name="Rounded Rectangle 165">
              <a:extLst>
                <a:ext uri="{FF2B5EF4-FFF2-40B4-BE49-F238E27FC236}">
                  <a16:creationId xmlns:a16="http://schemas.microsoft.com/office/drawing/2014/main" id="{1B406B54-C187-4890-9DB6-6AAA1C49DA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54560" y="3061005"/>
              <a:ext cx="145249" cy="97133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75000"/>
                <a:alpha val="78000"/>
              </a:scheme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lIns="243756" tIns="121879" rIns="243756" bIns="121879" rtlCol="0" anchor="ctr"/>
            <a:lstStyle/>
            <a:p>
              <a:pPr marL="0" marR="0" lvl="0" indent="0" algn="ctr" defTabSz="182843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Univers" panose="020B0503020202020204" pitchFamily="34" charset="0"/>
              </a:endParaRPr>
            </a:p>
          </p:txBody>
        </p:sp>
        <p:pic>
          <p:nvPicPr>
            <p:cNvPr id="71" name="Graphic 270" descr="Medal">
              <a:extLst>
                <a:ext uri="{FF2B5EF4-FFF2-40B4-BE49-F238E27FC236}">
                  <a16:creationId xmlns:a16="http://schemas.microsoft.com/office/drawing/2014/main" id="{AC615503-CC90-4B54-A43C-62887A930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12373" y="3154145"/>
              <a:ext cx="617166" cy="617166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90D0160-5172-4DA3-AE40-16D961E1C128}"/>
              </a:ext>
            </a:extLst>
          </p:cNvPr>
          <p:cNvGrpSpPr/>
          <p:nvPr/>
        </p:nvGrpSpPr>
        <p:grpSpPr>
          <a:xfrm>
            <a:off x="9568848" y="5163338"/>
            <a:ext cx="2257392" cy="769441"/>
            <a:chOff x="766142" y="5161551"/>
            <a:chExt cx="3377987" cy="1234919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CC43D2D-E875-4B4B-B5F3-247345487AFA}"/>
                </a:ext>
              </a:extLst>
            </p:cNvPr>
            <p:cNvSpPr txBox="1"/>
            <p:nvPr/>
          </p:nvSpPr>
          <p:spPr>
            <a:xfrm>
              <a:off x="1080320" y="5161551"/>
              <a:ext cx="3063809" cy="1234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 err="1">
                  <a:solidFill>
                    <a:prstClr val="black"/>
                  </a:solidFill>
                  <a:latin typeface="Pragmatica Book" panose="020B0503040502020204" pitchFamily="34" charset="0"/>
                </a:rPr>
                <a:t>Implementasi</a:t>
              </a:r>
              <a:r>
                <a:rPr lang="en-US" sz="1100" kern="0" dirty="0">
                  <a:solidFill>
                    <a:prstClr val="black"/>
                  </a:solidFill>
                  <a:latin typeface="Pragmatica Book" panose="020B0503040502020204" pitchFamily="34" charset="0"/>
                </a:rPr>
                <a:t> &amp; </a:t>
              </a:r>
              <a:r>
                <a:rPr lang="en-US" sz="1100" kern="0" dirty="0" err="1">
                  <a:solidFill>
                    <a:prstClr val="black"/>
                  </a:solidFill>
                  <a:latin typeface="Pragmatica Book" panose="020B0503040502020204" pitchFamily="34" charset="0"/>
                </a:rPr>
                <a:t>Evaluasi</a:t>
              </a:r>
              <a:r>
                <a:rPr lang="en-US" sz="1100" kern="0" dirty="0">
                  <a:solidFill>
                    <a:prstClr val="black"/>
                  </a:solidFill>
                  <a:latin typeface="Pragmatica Book" panose="020B0503040502020204" pitchFamily="34" charset="0"/>
                </a:rPr>
                <a:t>  INAPORTNET </a:t>
              </a:r>
              <a:r>
                <a:rPr lang="en-US" sz="1100" kern="0" dirty="0" err="1">
                  <a:solidFill>
                    <a:prstClr val="black"/>
                  </a:solidFill>
                  <a:latin typeface="Pragmatica Book" panose="020B0503040502020204" pitchFamily="34" charset="0"/>
                </a:rPr>
                <a:t>Tanjung</a:t>
              </a:r>
              <a:r>
                <a:rPr lang="en-US" sz="1100" kern="0" dirty="0">
                  <a:solidFill>
                    <a:prstClr val="black"/>
                  </a:solidFill>
                  <a:latin typeface="Pragmatica Book" panose="020B0503040502020204" pitchFamily="34" charset="0"/>
                </a:rPr>
                <a:t> </a:t>
              </a:r>
              <a:r>
                <a:rPr lang="en-US" sz="1100" kern="0" dirty="0" err="1">
                  <a:solidFill>
                    <a:prstClr val="black"/>
                  </a:solidFill>
                  <a:latin typeface="Pragmatica Book" panose="020B0503040502020204" pitchFamily="34" charset="0"/>
                </a:rPr>
                <a:t>Priok</a:t>
              </a:r>
              <a:endParaRPr lang="en-US" sz="1100" kern="0" dirty="0">
                <a:solidFill>
                  <a:prstClr val="black"/>
                </a:solidFill>
                <a:latin typeface="Pragmatica Book" panose="020B0503040502020204" pitchFamily="34" charset="0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 b="1" kern="0" dirty="0">
                <a:solidFill>
                  <a:prstClr val="black"/>
                </a:solidFill>
                <a:latin typeface="Pragmatica Book" panose="020B0503040502020204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FF965A8D-0C57-40B3-8A45-09FEAE0F8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142" y="5257844"/>
              <a:ext cx="284684" cy="2846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94100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17813AA-0DB7-9D41-B69E-3F0EF5D1A45E}"/>
              </a:ext>
            </a:extLst>
          </p:cNvPr>
          <p:cNvGrpSpPr/>
          <p:nvPr/>
        </p:nvGrpSpPr>
        <p:grpSpPr>
          <a:xfrm>
            <a:off x="202824" y="868601"/>
            <a:ext cx="11769259" cy="5137019"/>
            <a:chOff x="211370" y="882833"/>
            <a:chExt cx="11769259" cy="5137019"/>
          </a:xfrm>
        </p:grpSpPr>
        <p:sp>
          <p:nvSpPr>
            <p:cNvPr id="12" name="ValueChainStarter">
              <a:extLst>
                <a:ext uri="{FF2B5EF4-FFF2-40B4-BE49-F238E27FC236}">
                  <a16:creationId xmlns:a16="http://schemas.microsoft.com/office/drawing/2014/main" id="{6AFF36F4-F0A7-4C47-8A74-FF7D14BFC6F7}"/>
                </a:ext>
              </a:extLst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gray">
            <a:xfrm>
              <a:off x="211370" y="2918805"/>
              <a:ext cx="2503118" cy="694236"/>
            </a:xfrm>
            <a:prstGeom prst="homePlate">
              <a:avLst>
                <a:gd name="adj" fmla="val 28961"/>
              </a:avLst>
            </a:prstGeom>
            <a:solidFill>
              <a:schemeClr val="accent4">
                <a:lumMod val="50000"/>
              </a:schemeClr>
            </a:solidFill>
            <a:ln w="9525" algn="ctr">
              <a:solidFill>
                <a:sysClr val="window" lastClr="FFFFFF"/>
              </a:solidFill>
              <a:miter lim="800000"/>
              <a:headEnd/>
              <a:tailEnd/>
            </a:ln>
          </p:spPr>
          <p:txBody>
            <a:bodyPr lIns="182880" tIns="91440" bIns="9144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agmatica Book" panose="020B050304050202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Permintaan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agmatica Book" panose="020B050304050202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agmatica Book" panose="020B050304050202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Pelayanan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agmatica Book" panose="020B0503040502020204" pitchFamily="34" charset="0"/>
                <a:ea typeface="Verdana" panose="020B060403050404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ValueChainHeader">
              <a:extLst>
                <a:ext uri="{FF2B5EF4-FFF2-40B4-BE49-F238E27FC236}">
                  <a16:creationId xmlns:a16="http://schemas.microsoft.com/office/drawing/2014/main" id="{C3F69FAD-C31A-744C-9FC1-9EBE4E6A545D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gray">
            <a:xfrm>
              <a:off x="2525967" y="2918805"/>
              <a:ext cx="2505056" cy="694236"/>
            </a:xfrm>
            <a:prstGeom prst="chevron">
              <a:avLst>
                <a:gd name="adj" fmla="val 28646"/>
              </a:avLst>
            </a:prstGeom>
            <a:solidFill>
              <a:schemeClr val="tx1">
                <a:lumMod val="65000"/>
                <a:lumOff val="35000"/>
              </a:schemeClr>
            </a:solidFill>
            <a:ln w="9525" algn="ctr">
              <a:solidFill>
                <a:sysClr val="window" lastClr="FFFFFF"/>
              </a:solidFill>
              <a:miter lim="800000"/>
              <a:headEnd/>
              <a:tailEnd/>
            </a:ln>
          </p:spPr>
          <p:txBody>
            <a:bodyPr lIns="182880" tIns="91440" bIns="9144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agmatica Book" panose="020B050304050202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Perencanaan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agmatica Book" panose="020B050304050202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, </a:t>
              </a: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agmatica Book" panose="020B050304050202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Penjadwalan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agmatica Book" panose="020B0503040502020204" pitchFamily="34" charset="0"/>
                <a:ea typeface="Verdana" panose="020B060403050404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ValueChainHeader">
              <a:extLst>
                <a:ext uri="{FF2B5EF4-FFF2-40B4-BE49-F238E27FC236}">
                  <a16:creationId xmlns:a16="http://schemas.microsoft.com/office/drawing/2014/main" id="{7605BA19-E1C4-9042-9FB5-C2391412E074}"/>
                </a:ext>
              </a:extLst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4842502" y="2918805"/>
              <a:ext cx="2505056" cy="690269"/>
            </a:xfrm>
            <a:prstGeom prst="chevron">
              <a:avLst>
                <a:gd name="adj" fmla="val 28646"/>
              </a:avLst>
            </a:prstGeom>
            <a:solidFill>
              <a:srgbClr val="006BB3"/>
            </a:solidFill>
            <a:ln w="9525" algn="ctr">
              <a:solidFill>
                <a:sysClr val="window" lastClr="FFFFFF"/>
              </a:solidFill>
              <a:miter lim="800000"/>
              <a:headEnd/>
              <a:tailEnd/>
            </a:ln>
          </p:spPr>
          <p:txBody>
            <a:bodyPr lIns="182880" tIns="91440" bIns="9144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 err="1">
                  <a:solidFill>
                    <a:srgbClr val="FFFFFF"/>
                  </a:solidFill>
                  <a:latin typeface="Pragmatica Book" panose="020B050304050202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Pengiriman</a:t>
              </a:r>
              <a:r>
                <a:rPr lang="en-US" sz="1200" kern="0" dirty="0">
                  <a:solidFill>
                    <a:srgbClr val="FFFFFF"/>
                  </a:solidFill>
                  <a:latin typeface="Pragmatica Book" panose="020B050304050202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 Pandu dan </a:t>
              </a:r>
              <a:r>
                <a:rPr lang="en-US" sz="1200" kern="0" dirty="0" err="1">
                  <a:solidFill>
                    <a:srgbClr val="FFFFFF"/>
                  </a:solidFill>
                  <a:latin typeface="Pragmatica Book" panose="020B050304050202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Tunda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agmatica Book" panose="020B0503040502020204" pitchFamily="34" charset="0"/>
                <a:ea typeface="Verdana" panose="020B060403050404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ValueChainHeader">
              <a:extLst>
                <a:ext uri="{FF2B5EF4-FFF2-40B4-BE49-F238E27FC236}">
                  <a16:creationId xmlns:a16="http://schemas.microsoft.com/office/drawing/2014/main" id="{5B05F60F-EEF5-3442-91BC-1AB0BF866FB4}"/>
                </a:ext>
              </a:extLst>
            </p:cNvPr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gray">
            <a:xfrm>
              <a:off x="7159037" y="2918805"/>
              <a:ext cx="2505056" cy="690269"/>
            </a:xfrm>
            <a:prstGeom prst="chevron">
              <a:avLst>
                <a:gd name="adj" fmla="val 28646"/>
              </a:avLst>
            </a:prstGeom>
            <a:solidFill>
              <a:schemeClr val="accent6">
                <a:lumMod val="50000"/>
              </a:schemeClr>
            </a:solidFill>
            <a:ln w="9525" algn="ctr">
              <a:solidFill>
                <a:sysClr val="window" lastClr="FFFFFF"/>
              </a:solidFill>
              <a:miter lim="800000"/>
              <a:headEnd/>
              <a:tailEnd/>
            </a:ln>
          </p:spPr>
          <p:txBody>
            <a:bodyPr lIns="182880" tIns="91440" bIns="9144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 err="1">
                  <a:solidFill>
                    <a:srgbClr val="FFFFFF"/>
                  </a:solidFill>
                  <a:latin typeface="Pragmatica Book" panose="020B050304050202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Pelaksanaan</a:t>
              </a:r>
              <a:r>
                <a:rPr lang="en-US" sz="1200" kern="0" dirty="0">
                  <a:solidFill>
                    <a:srgbClr val="FFFFFF"/>
                  </a:solidFill>
                  <a:latin typeface="Pragmatica Book" panose="020B050304050202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 </a:t>
              </a:r>
              <a:r>
                <a:rPr lang="en-US" sz="1200" kern="0" dirty="0" err="1">
                  <a:solidFill>
                    <a:srgbClr val="FFFFFF"/>
                  </a:solidFill>
                  <a:latin typeface="Pragmatica Book" panose="020B050304050202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Pelayanan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agmatica Book" panose="020B0503040502020204" pitchFamily="34" charset="0"/>
                <a:ea typeface="Verdana" panose="020B060403050404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77F46AD-D426-E84A-A48C-96758EB7CDF9}"/>
                </a:ext>
              </a:extLst>
            </p:cNvPr>
            <p:cNvGrpSpPr/>
            <p:nvPr/>
          </p:nvGrpSpPr>
          <p:grpSpPr>
            <a:xfrm>
              <a:off x="755768" y="1300989"/>
              <a:ext cx="1472595" cy="1483780"/>
              <a:chOff x="566505" y="1283511"/>
              <a:chExt cx="1808264" cy="1821998"/>
            </a:xfrm>
          </p:grpSpPr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0EC7481D-A290-974A-82EF-1ED46FEB0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6505" y="1283511"/>
                <a:ext cx="1808264" cy="1821998"/>
              </a:xfrm>
              <a:prstGeom prst="rect">
                <a:avLst/>
              </a:prstGeom>
            </p:spPr>
          </p:pic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1BDF7BA-8732-9948-9D3B-8512025A4F1E}"/>
                  </a:ext>
                </a:extLst>
              </p:cNvPr>
              <p:cNvSpPr txBox="1"/>
              <p:nvPr/>
            </p:nvSpPr>
            <p:spPr>
              <a:xfrm>
                <a:off x="1184738" y="1613103"/>
                <a:ext cx="822702" cy="226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600" kern="0" dirty="0" err="1">
                    <a:solidFill>
                      <a:srgbClr val="4472C4"/>
                    </a:solidFill>
                    <a:latin typeface="Pragmatica Book" panose="020B0503040502020204" pitchFamily="34" charset="0"/>
                  </a:rPr>
                  <a:t>Permintaan</a:t>
                </a:r>
                <a:endPara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Pragmatica Book" panose="020B0503040502020204" pitchFamily="34" charset="0"/>
                </a:endParaRPr>
              </a:p>
            </p:txBody>
          </p:sp>
        </p:grp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E29B0FC-A417-234A-A104-242188151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39730" y="1288919"/>
              <a:ext cx="1713450" cy="153593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08DE510-5C72-4B46-8C26-5D8FD18F7A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40785" t="31515" r="6583" b="11422"/>
            <a:stretch/>
          </p:blipFill>
          <p:spPr>
            <a:xfrm>
              <a:off x="5042001" y="1268472"/>
              <a:ext cx="2166087" cy="1306129"/>
            </a:xfrm>
            <a:prstGeom prst="rect">
              <a:avLst/>
            </a:prstGeom>
          </p:spPr>
        </p:pic>
        <p:sp>
          <p:nvSpPr>
            <p:cNvPr id="19" name="ValueChainHeader">
              <a:extLst>
                <a:ext uri="{FF2B5EF4-FFF2-40B4-BE49-F238E27FC236}">
                  <a16:creationId xmlns:a16="http://schemas.microsoft.com/office/drawing/2014/main" id="{0FAB2014-F311-824C-8153-4ADF114F4D36}"/>
                </a:ext>
              </a:extLst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gray">
            <a:xfrm>
              <a:off x="9475573" y="2918805"/>
              <a:ext cx="2505056" cy="690269"/>
            </a:xfrm>
            <a:prstGeom prst="chevron">
              <a:avLst>
                <a:gd name="adj" fmla="val 28646"/>
              </a:avLst>
            </a:prstGeom>
            <a:solidFill>
              <a:schemeClr val="tx1"/>
            </a:solidFill>
            <a:ln w="9525" algn="ctr">
              <a:solidFill>
                <a:sysClr val="window" lastClr="FFFFFF"/>
              </a:solidFill>
              <a:miter lim="800000"/>
              <a:headEnd/>
              <a:tailEnd/>
            </a:ln>
          </p:spPr>
          <p:txBody>
            <a:bodyPr lIns="182880" tIns="91440" bIns="9144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agmatica Book" panose="020B050304050202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Pelaporan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ragmatica Book" panose="020B050304050202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 dan Nota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AAB92A9-4627-B34B-A304-2161F5C90D3B}"/>
                </a:ext>
              </a:extLst>
            </p:cNvPr>
            <p:cNvGrpSpPr/>
            <p:nvPr/>
          </p:nvGrpSpPr>
          <p:grpSpPr>
            <a:xfrm>
              <a:off x="7535640" y="1288107"/>
              <a:ext cx="1590224" cy="1381226"/>
              <a:chOff x="7825672" y="1608847"/>
              <a:chExt cx="1355232" cy="1306129"/>
            </a:xfrm>
          </p:grpSpPr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0E8FA6BB-C1A3-0342-934C-6B976CA825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25672" y="1608847"/>
                <a:ext cx="1355232" cy="1306129"/>
              </a:xfrm>
              <a:prstGeom prst="rect">
                <a:avLst/>
              </a:prstGeom>
            </p:spPr>
          </p:pic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6D235230-A2EF-4C4D-A0DB-C8CD6B6DF44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34737" y="2427436"/>
                <a:ext cx="317205" cy="141103"/>
              </a:xfrm>
              <a:prstGeom prst="line">
                <a:avLst/>
              </a:prstGeom>
              <a:noFill/>
              <a:ln w="12700" cap="flat" cmpd="sng" algn="ctr">
                <a:solidFill>
                  <a:srgbClr val="ED7D31"/>
                </a:solidFill>
                <a:prstDash val="sysDot"/>
                <a:miter lim="800000"/>
              </a:ln>
              <a:effectLst/>
            </p:spPr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ECE7649-AE42-DF44-8043-E722862BDA50}"/>
                </a:ext>
              </a:extLst>
            </p:cNvPr>
            <p:cNvGrpSpPr/>
            <p:nvPr/>
          </p:nvGrpSpPr>
          <p:grpSpPr>
            <a:xfrm>
              <a:off x="10051439" y="1221277"/>
              <a:ext cx="1353324" cy="1353324"/>
              <a:chOff x="2279046" y="1543842"/>
              <a:chExt cx="5194300" cy="5194300"/>
            </a:xfrm>
          </p:grpSpPr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CEA1DC16-B164-9646-AC34-D84C84DCBA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79046" y="1543842"/>
                <a:ext cx="5194300" cy="5194300"/>
              </a:xfrm>
              <a:prstGeom prst="rect">
                <a:avLst/>
              </a:prstGeom>
            </p:spPr>
          </p:pic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E4E14188-88CA-8641-B7D9-5BEFA33E0F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77445" y="2220656"/>
                <a:ext cx="2957498" cy="2072904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A220C69-E088-7240-93B0-ACD9CECA50BF}"/>
                </a:ext>
              </a:extLst>
            </p:cNvPr>
            <p:cNvGrpSpPr/>
            <p:nvPr/>
          </p:nvGrpSpPr>
          <p:grpSpPr>
            <a:xfrm>
              <a:off x="2037489" y="882833"/>
              <a:ext cx="8175110" cy="307777"/>
              <a:chOff x="1749491" y="747855"/>
              <a:chExt cx="8175110" cy="307777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798AB12F-9C80-534D-8A8A-B80E991C1D61}"/>
                  </a:ext>
                </a:extLst>
              </p:cNvPr>
              <p:cNvCxnSpPr/>
              <p:nvPr>
                <p:custDataLst>
                  <p:tags r:id="rId6"/>
                </p:custDataLst>
              </p:nvPr>
            </p:nvCxnSpPr>
            <p:spPr>
              <a:xfrm>
                <a:off x="1749491" y="1000273"/>
                <a:ext cx="817511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4472C4">
                    <a:lumMod val="75000"/>
                  </a:srgbClr>
                </a:solidFill>
                <a:prstDash val="solid"/>
                <a:miter lim="800000"/>
                <a:headEnd type="stealth" w="lg" len="lg"/>
                <a:tailEnd type="stealth" w="lg" len="lg"/>
              </a:ln>
              <a:effectLst/>
            </p:spPr>
          </p:cxn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17C00C0D-2112-9748-A0C8-F143A718F3F2}"/>
                  </a:ext>
                </a:extLst>
              </p:cNvPr>
              <p:cNvSpPr/>
              <p:nvPr/>
            </p:nvSpPr>
            <p:spPr>
              <a:xfrm>
                <a:off x="4451089" y="747855"/>
                <a:ext cx="3209533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4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Pragmatica Book" panose="020B0503040502020204" pitchFamily="34" charset="0"/>
                    <a:cs typeface="Arial" pitchFamily="34" charset="0"/>
                  </a:rPr>
                  <a:t>High Level Proses </a:t>
                </a:r>
                <a:r>
                  <a:rPr lang="en-GB" sz="1400" b="1" kern="0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Pragmatica Book" panose="020B0503040502020204" pitchFamily="34" charset="0"/>
                    <a:cs typeface="Arial" pitchFamily="34" charset="0"/>
                  </a:rPr>
                  <a:t>Pelayanan</a:t>
                </a:r>
                <a:r>
                  <a:rPr lang="en-GB" sz="14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Pragmatica Book" panose="020B0503040502020204" pitchFamily="34" charset="0"/>
                    <a:cs typeface="Arial" pitchFamily="34" charset="0"/>
                  </a:rPr>
                  <a:t> </a:t>
                </a:r>
                <a:r>
                  <a:rPr lang="en-GB" sz="1400" b="1" kern="0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Pragmatica Book" panose="020B0503040502020204" pitchFamily="34" charset="0"/>
                    <a:cs typeface="Arial" pitchFamily="34" charset="0"/>
                  </a:rPr>
                  <a:t>Kapal</a:t>
                </a:r>
                <a:endPara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Pragmatica Book" panose="020B0503040502020204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1FBAF9A-34B4-4549-9028-C9B51E8F531C}"/>
                </a:ext>
              </a:extLst>
            </p:cNvPr>
            <p:cNvSpPr/>
            <p:nvPr/>
          </p:nvSpPr>
          <p:spPr>
            <a:xfrm>
              <a:off x="289914" y="3609074"/>
              <a:ext cx="2192211" cy="690269"/>
            </a:xfrm>
            <a:prstGeom prst="rect">
              <a:avLst/>
            </a:prstGeom>
            <a:solidFill>
              <a:srgbClr val="5B9BD5">
                <a:lumMod val="20000"/>
                <a:lumOff val="80000"/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marR="0" lvl="0" indent="-17145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050" kern="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Pragmatica Book" panose="020B0503040502020204" pitchFamily="34" charset="0"/>
                </a:rPr>
                <a:t>Permintaan</a:t>
              </a:r>
              <a:r>
                <a:rPr lang="en-US" sz="105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agmatica Book" panose="020B0503040502020204" pitchFamily="34" charset="0"/>
                </a:rPr>
                <a:t> </a:t>
              </a:r>
              <a:r>
                <a:rPr lang="en-US" sz="1050" kern="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Pragmatica Book" panose="020B0503040502020204" pitchFamily="34" charset="0"/>
                </a:rPr>
                <a:t>Pelayanan</a:t>
              </a:r>
              <a:r>
                <a:rPr lang="en-US" sz="105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agmatica Book" panose="020B0503040502020204" pitchFamily="34" charset="0"/>
                </a:rPr>
                <a:t> </a:t>
              </a:r>
              <a:r>
                <a:rPr lang="en-US" sz="1050" kern="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Pragmatica Book" panose="020B0503040502020204" pitchFamily="34" charset="0"/>
                </a:rPr>
                <a:t>Kapal</a:t>
              </a:r>
              <a:r>
                <a:rPr lang="en-US" sz="105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agmatica Book" panose="020B0503040502020204" pitchFamily="34" charset="0"/>
                </a:rPr>
                <a:t> dan </a:t>
              </a:r>
              <a:r>
                <a:rPr lang="en-US" sz="1050" kern="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Pragmatica Book" panose="020B0503040502020204" pitchFamily="34" charset="0"/>
                </a:rPr>
                <a:t>Barang</a:t>
              </a: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agmatica Book" panose="020B050304050202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4B9D4AC-2A6D-4E45-A9DE-0C01ABA365F9}"/>
                </a:ext>
              </a:extLst>
            </p:cNvPr>
            <p:cNvSpPr/>
            <p:nvPr/>
          </p:nvSpPr>
          <p:spPr>
            <a:xfrm>
              <a:off x="2613456" y="3609074"/>
              <a:ext cx="2192211" cy="690269"/>
            </a:xfrm>
            <a:prstGeom prst="rect">
              <a:avLst/>
            </a:prstGeom>
            <a:solidFill>
              <a:srgbClr val="5B9BD5">
                <a:lumMod val="20000"/>
                <a:lumOff val="80000"/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171450" marR="0" lvl="0" indent="-17145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050" kern="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Pragmatica Book" panose="020B0503040502020204" pitchFamily="34" charset="0"/>
                </a:rPr>
                <a:t>Valisasi</a:t>
              </a:r>
              <a:r>
                <a:rPr lang="en-US" sz="105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agmatica Book" panose="020B0503040502020204" pitchFamily="34" charset="0"/>
                </a:rPr>
                <a:t> dan </a:t>
              </a:r>
              <a:r>
                <a:rPr lang="en-US" sz="1050" kern="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Pragmatica Book" panose="020B0503040502020204" pitchFamily="34" charset="0"/>
                </a:rPr>
                <a:t>penetapan</a:t>
              </a:r>
              <a:r>
                <a:rPr lang="en-US" sz="1050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Pragmatica Book" panose="020B0503040502020204" pitchFamily="34" charset="0"/>
                </a:rPr>
                <a:t> </a:t>
              </a:r>
              <a:r>
                <a:rPr lang="en-US" sz="1050" kern="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Pragmatica Book" panose="020B0503040502020204" pitchFamily="34" charset="0"/>
                </a:rPr>
                <a:t>pelayanan</a:t>
              </a: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agmatica Book" panose="020B050304050202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8AC7B87-90A6-DD42-A9DB-234540F55315}"/>
                </a:ext>
              </a:extLst>
            </p:cNvPr>
            <p:cNvSpPr/>
            <p:nvPr/>
          </p:nvSpPr>
          <p:spPr>
            <a:xfrm>
              <a:off x="4936998" y="3609074"/>
              <a:ext cx="2192211" cy="690269"/>
            </a:xfrm>
            <a:prstGeom prst="rect">
              <a:avLst/>
            </a:prstGeom>
            <a:solidFill>
              <a:srgbClr val="5B9BD5">
                <a:lumMod val="20000"/>
                <a:lumOff val="80000"/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171450" marR="0" lvl="0" indent="-17145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Pragmatica Book" panose="020B0503040502020204" pitchFamily="34" charset="0"/>
                </a:rPr>
                <a:t>SPK digital </a:t>
              </a:r>
              <a:r>
                <a:rPr kumimoji="0" 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Pragmatica Book" panose="020B0503040502020204" pitchFamily="34" charset="0"/>
                </a:rPr>
                <a:t>kepada</a:t>
              </a: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Pragmatica Book" panose="020B0503040502020204" pitchFamily="34" charset="0"/>
                </a:rPr>
                <a:t> Pandu dan </a:t>
              </a:r>
              <a:r>
                <a:rPr kumimoji="0" lang="en-US" sz="105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Pragmatica Book" panose="020B0503040502020204" pitchFamily="34" charset="0"/>
                </a:rPr>
                <a:t>Tunda</a:t>
              </a: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agmatica Book" panose="020B050304050202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086830A-9EB1-0449-BF3A-19BD042B6526}"/>
                </a:ext>
              </a:extLst>
            </p:cNvPr>
            <p:cNvSpPr/>
            <p:nvPr/>
          </p:nvSpPr>
          <p:spPr>
            <a:xfrm>
              <a:off x="7241586" y="3609074"/>
              <a:ext cx="2192211" cy="690269"/>
            </a:xfrm>
            <a:prstGeom prst="rect">
              <a:avLst/>
            </a:prstGeom>
            <a:solidFill>
              <a:srgbClr val="5B9BD5">
                <a:lumMod val="20000"/>
                <a:lumOff val="80000"/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171450" marR="0" lvl="0" indent="-17145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sz="1050" kern="0">
                  <a:solidFill>
                    <a:prstClr val="black">
                      <a:lumMod val="75000"/>
                      <a:lumOff val="25000"/>
                    </a:prstClr>
                  </a:solidFill>
                  <a:latin typeface="Pragmatica Book" panose="020B0503040502020204" pitchFamily="34" charset="0"/>
                </a:rPr>
                <a:t>Pelaksanaan Pelayanan Kapal</a:t>
              </a: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agmatica Book" panose="020B0503040502020204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4648279-B6B8-FC45-B96C-205DBE0E62DD}"/>
                </a:ext>
              </a:extLst>
            </p:cNvPr>
            <p:cNvSpPr/>
            <p:nvPr/>
          </p:nvSpPr>
          <p:spPr>
            <a:xfrm>
              <a:off x="9546174" y="3609074"/>
              <a:ext cx="2192211" cy="690269"/>
            </a:xfrm>
            <a:prstGeom prst="rect">
              <a:avLst/>
            </a:prstGeom>
            <a:solidFill>
              <a:srgbClr val="5B9BD5">
                <a:lumMod val="20000"/>
                <a:lumOff val="80000"/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171450" marR="0" lvl="0" indent="-17145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Pragmatica Book" panose="020B0503040502020204" pitchFamily="34" charset="0"/>
                </a:rPr>
                <a:t>Pelaporan realisasi Pelayanan kapal</a:t>
              </a: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agmatica Book" panose="020B0503040502020204" pitchFamily="34" charset="0"/>
              </a:endParaRPr>
            </a:p>
            <a:p>
              <a:pPr marL="171450" marR="0" lvl="0" indent="-17145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Pragmatica Book" panose="020B0503040502020204" pitchFamily="34" charset="0"/>
                </a:rPr>
                <a:t>Invoice jasa Pelayanan kapal</a:t>
              </a: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agmatica Book" panose="020B0503040502020204" pitchFamily="34" charset="0"/>
              </a:endParaRPr>
            </a:p>
            <a:p>
              <a:pPr marL="171450" marR="0" lvl="0" indent="-17145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agmatica Book" panose="020B0503040502020204" pitchFamily="34" charset="0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B744222-4CB1-A242-94AD-489F9544A567}"/>
                </a:ext>
              </a:extLst>
            </p:cNvPr>
            <p:cNvGrpSpPr/>
            <p:nvPr/>
          </p:nvGrpSpPr>
          <p:grpSpPr>
            <a:xfrm>
              <a:off x="289781" y="4304590"/>
              <a:ext cx="2192211" cy="690269"/>
              <a:chOff x="305515" y="4792691"/>
              <a:chExt cx="2192211" cy="690269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1BE4C066-B825-F141-9470-DEF87E35E552}"/>
                  </a:ext>
                </a:extLst>
              </p:cNvPr>
              <p:cNvSpPr/>
              <p:nvPr/>
            </p:nvSpPr>
            <p:spPr>
              <a:xfrm>
                <a:off x="305515" y="4792691"/>
                <a:ext cx="2192211" cy="690269"/>
              </a:xfrm>
              <a:prstGeom prst="rect">
                <a:avLst/>
              </a:prstGeom>
              <a:solidFill>
                <a:srgbClr val="FFC000">
                  <a:lumMod val="20000"/>
                  <a:lumOff val="80000"/>
                  <a:alpha val="7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Pragmatica Book" panose="020B0503040502020204" pitchFamily="34" charset="0"/>
                </a:endParaRPr>
              </a:p>
            </p:txBody>
          </p:sp>
          <p:pic>
            <p:nvPicPr>
              <p:cNvPr id="75" name="Graphic 101" descr="Male profile">
                <a:extLst>
                  <a:ext uri="{FF2B5EF4-FFF2-40B4-BE49-F238E27FC236}">
                    <a16:creationId xmlns:a16="http://schemas.microsoft.com/office/drawing/2014/main" id="{69C3BFE4-476D-BD42-92E8-25516FFBB5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319942" y="4868493"/>
                <a:ext cx="538663" cy="538663"/>
              </a:xfrm>
              <a:prstGeom prst="rect">
                <a:avLst/>
              </a:prstGeom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9C6800E-1F92-4D45-A421-C7B4D0D4E906}"/>
                  </a:ext>
                </a:extLst>
              </p:cNvPr>
              <p:cNvSpPr txBox="1"/>
              <p:nvPr/>
            </p:nvSpPr>
            <p:spPr>
              <a:xfrm>
                <a:off x="858605" y="5007019"/>
                <a:ext cx="150272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Pragmatica Book" panose="020B0503040502020204" pitchFamily="34" charset="0"/>
                  </a:rPr>
                  <a:t>Shipping Agent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02C2CF2-A4FC-D847-8AE8-9109F92DDB9C}"/>
                </a:ext>
              </a:extLst>
            </p:cNvPr>
            <p:cNvGrpSpPr/>
            <p:nvPr/>
          </p:nvGrpSpPr>
          <p:grpSpPr>
            <a:xfrm>
              <a:off x="2613323" y="4304590"/>
              <a:ext cx="2192211" cy="690269"/>
              <a:chOff x="2629057" y="4792691"/>
              <a:chExt cx="2192211" cy="690269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844FCCFB-B284-F547-A016-63F95CE75E65}"/>
                  </a:ext>
                </a:extLst>
              </p:cNvPr>
              <p:cNvSpPr/>
              <p:nvPr/>
            </p:nvSpPr>
            <p:spPr>
              <a:xfrm>
                <a:off x="2629057" y="4792691"/>
                <a:ext cx="2192211" cy="690269"/>
              </a:xfrm>
              <a:prstGeom prst="rect">
                <a:avLst/>
              </a:prstGeom>
              <a:solidFill>
                <a:srgbClr val="FFC000">
                  <a:lumMod val="20000"/>
                  <a:lumOff val="80000"/>
                  <a:alpha val="7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Pragmatica Book" panose="020B0503040502020204" pitchFamily="34" charset="0"/>
                </a:endParaRPr>
              </a:p>
            </p:txBody>
          </p:sp>
          <p:pic>
            <p:nvPicPr>
              <p:cNvPr id="72" name="Graphic 98" descr="Male profile">
                <a:extLst>
                  <a:ext uri="{FF2B5EF4-FFF2-40B4-BE49-F238E27FC236}">
                    <a16:creationId xmlns:a16="http://schemas.microsoft.com/office/drawing/2014/main" id="{990EA545-C0CA-BB4A-B08B-BCC7ABE18A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2649161" y="4868493"/>
                <a:ext cx="538663" cy="538663"/>
              </a:xfrm>
              <a:prstGeom prst="rect">
                <a:avLst/>
              </a:prstGeom>
            </p:spPr>
          </p:pic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53F8B45-4517-034E-8742-4B3ED07CE5F9}"/>
                  </a:ext>
                </a:extLst>
              </p:cNvPr>
              <p:cNvSpPr txBox="1"/>
              <p:nvPr/>
            </p:nvSpPr>
            <p:spPr>
              <a:xfrm>
                <a:off x="3187824" y="4930075"/>
                <a:ext cx="1613549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Pragmatica Book" panose="020B0503040502020204" pitchFamily="34" charset="0"/>
                  </a:rPr>
                  <a:t>Rencana</a:t>
                </a: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Pragmatica Book" panose="020B0503040502020204" pitchFamily="34" charset="0"/>
                  </a:rPr>
                  <a:t> dan </a:t>
                </a:r>
                <a:r>
                  <a:rPr kumimoji="0" lang="en-US" sz="105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Pragmatica Book" panose="020B0503040502020204" pitchFamily="34" charset="0"/>
                  </a:rPr>
                  <a:t>Pengendalian</a:t>
                </a: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Pragmatica Book" panose="020B0503040502020204" pitchFamily="34" charset="0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899805F-EEB6-3D4C-9288-9938781E0A7B}"/>
                </a:ext>
              </a:extLst>
            </p:cNvPr>
            <p:cNvGrpSpPr/>
            <p:nvPr/>
          </p:nvGrpSpPr>
          <p:grpSpPr>
            <a:xfrm>
              <a:off x="4936732" y="4304590"/>
              <a:ext cx="2192477" cy="690269"/>
              <a:chOff x="4952466" y="4792691"/>
              <a:chExt cx="2192477" cy="690269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EC0432CE-0A40-1248-982B-FB6C8FD3B46B}"/>
                  </a:ext>
                </a:extLst>
              </p:cNvPr>
              <p:cNvSpPr/>
              <p:nvPr/>
            </p:nvSpPr>
            <p:spPr>
              <a:xfrm>
                <a:off x="4952732" y="4792691"/>
                <a:ext cx="2192211" cy="690269"/>
              </a:xfrm>
              <a:prstGeom prst="rect">
                <a:avLst/>
              </a:prstGeom>
              <a:solidFill>
                <a:srgbClr val="FFC000">
                  <a:lumMod val="20000"/>
                  <a:lumOff val="80000"/>
                  <a:alpha val="7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Pragmatica Book" panose="020B0503040502020204" pitchFamily="34" charset="0"/>
                </a:endParaRPr>
              </a:p>
            </p:txBody>
          </p:sp>
          <p:pic>
            <p:nvPicPr>
              <p:cNvPr id="69" name="Graphic 95" descr="Male profile">
                <a:extLst>
                  <a:ext uri="{FF2B5EF4-FFF2-40B4-BE49-F238E27FC236}">
                    <a16:creationId xmlns:a16="http://schemas.microsoft.com/office/drawing/2014/main" id="{9A0FEF2E-D22F-454B-874E-9A76B1EFAF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4952466" y="4868493"/>
                <a:ext cx="538663" cy="538663"/>
              </a:xfrm>
              <a:prstGeom prst="rect">
                <a:avLst/>
              </a:prstGeom>
            </p:spPr>
          </p:pic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3C2607F3-8658-6B47-95FE-BE30E2F23838}"/>
                  </a:ext>
                </a:extLst>
              </p:cNvPr>
              <p:cNvSpPr txBox="1"/>
              <p:nvPr/>
            </p:nvSpPr>
            <p:spPr>
              <a:xfrm>
                <a:off x="5491129" y="4930075"/>
                <a:ext cx="1636723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Pragmatica Book" panose="020B0503040502020204" pitchFamily="34" charset="0"/>
                  </a:rPr>
                  <a:t>Pandu</a:t>
                </a:r>
                <a:r>
                  <a:rPr kumimoji="0" lang="en-US" sz="1050" b="0" i="0" u="none" strike="noStrike" kern="0" cap="none" spc="0" normalizeH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Pragmatica Book" panose="020B0503040502020204" pitchFamily="34" charset="0"/>
                  </a:rPr>
                  <a:t> dan </a:t>
                </a:r>
                <a:r>
                  <a:rPr kumimoji="0" lang="en-US" sz="1050" b="0" i="0" u="none" strike="noStrike" kern="0" cap="none" spc="0" normalizeH="0" noProof="0" dirty="0" err="1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Pragmatica Book" panose="020B0503040502020204" pitchFamily="34" charset="0"/>
                  </a:rPr>
                  <a:t>Kapal</a:t>
                </a:r>
                <a:r>
                  <a:rPr kumimoji="0" lang="en-US" sz="1050" b="0" i="0" u="none" strike="noStrike" kern="0" cap="none" spc="0" normalizeH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Pragmatica Book" panose="020B0503040502020204" pitchFamily="34" charset="0"/>
                  </a:rPr>
                  <a:t> </a:t>
                </a:r>
                <a:r>
                  <a:rPr kumimoji="0" lang="en-US" sz="1050" b="0" i="0" u="none" strike="noStrike" kern="0" cap="none" spc="0" normalizeH="0" noProof="0" dirty="0" err="1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Pragmatica Book" panose="020B0503040502020204" pitchFamily="34" charset="0"/>
                  </a:rPr>
                  <a:t>Tunda</a:t>
                </a: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Pragmatica Book" panose="020B0503040502020204" pitchFamily="34" charset="0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03EB354-469C-F84A-A3A9-E9B172792F7B}"/>
                </a:ext>
              </a:extLst>
            </p:cNvPr>
            <p:cNvGrpSpPr/>
            <p:nvPr/>
          </p:nvGrpSpPr>
          <p:grpSpPr>
            <a:xfrm>
              <a:off x="7241586" y="4304590"/>
              <a:ext cx="2319238" cy="690269"/>
              <a:chOff x="7257320" y="4792691"/>
              <a:chExt cx="2319238" cy="690269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3D14042A-E0FD-7842-B5DB-D1A65BFF8702}"/>
                  </a:ext>
                </a:extLst>
              </p:cNvPr>
              <p:cNvSpPr/>
              <p:nvPr/>
            </p:nvSpPr>
            <p:spPr>
              <a:xfrm>
                <a:off x="7257320" y="4792691"/>
                <a:ext cx="2192211" cy="690269"/>
              </a:xfrm>
              <a:prstGeom prst="rect">
                <a:avLst/>
              </a:prstGeom>
              <a:solidFill>
                <a:srgbClr val="FFC000">
                  <a:lumMod val="20000"/>
                  <a:lumOff val="80000"/>
                  <a:alpha val="7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Pragmatica Book" panose="020B0503040502020204" pitchFamily="34" charset="0"/>
                </a:endParaRPr>
              </a:p>
            </p:txBody>
          </p:sp>
          <p:pic>
            <p:nvPicPr>
              <p:cNvPr id="66" name="Graphic 92" descr="Male profile">
                <a:extLst>
                  <a:ext uri="{FF2B5EF4-FFF2-40B4-BE49-F238E27FC236}">
                    <a16:creationId xmlns:a16="http://schemas.microsoft.com/office/drawing/2014/main" id="{D28E8B2F-8E92-6F4B-AA74-E838970892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7298812" y="4868493"/>
                <a:ext cx="538663" cy="538663"/>
              </a:xfrm>
              <a:prstGeom prst="rect">
                <a:avLst/>
              </a:prstGeom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538648B-83F2-784B-9ACA-FAE5F8681D66}"/>
                  </a:ext>
                </a:extLst>
              </p:cNvPr>
              <p:cNvSpPr txBox="1"/>
              <p:nvPr/>
            </p:nvSpPr>
            <p:spPr>
              <a:xfrm>
                <a:off x="7734206" y="4930075"/>
                <a:ext cx="18423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defRPr/>
                </a:pPr>
                <a:r>
                  <a:rPr kumimoji="0" lang="en-US" sz="10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Pragmatica Book" panose="020B0503040502020204" pitchFamily="34" charset="0"/>
                  </a:rPr>
                  <a:t>Rencana</a:t>
                </a: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Pragmatica Book" panose="020B0503040502020204" pitchFamily="34" charset="0"/>
                  </a:rPr>
                  <a:t> dan </a:t>
                </a:r>
                <a:r>
                  <a:rPr kumimoji="0" lang="en-US" sz="10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Pragmatica Book" panose="020B0503040502020204" pitchFamily="34" charset="0"/>
                  </a:rPr>
                  <a:t>Pengendalian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Pragmatica Book" panose="020B0503040502020204" pitchFamily="34" charset="0"/>
                </a:endParaRPr>
              </a:p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Pragmatica Book" panose="020B0503040502020204" pitchFamily="34" charset="0"/>
                  </a:rPr>
                  <a:t>Pandu dan </a:t>
                </a:r>
                <a:r>
                  <a:rPr kumimoji="0" lang="en-US" sz="10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Pragmatica Book" panose="020B0503040502020204" pitchFamily="34" charset="0"/>
                  </a:rPr>
                  <a:t>Kapal</a:t>
                </a: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Pragmatica Book" panose="020B0503040502020204" pitchFamily="34" charset="0"/>
                  </a:rPr>
                  <a:t> </a:t>
                </a:r>
                <a:r>
                  <a:rPr kumimoji="0" lang="en-US" sz="10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Pragmatica Book" panose="020B0503040502020204" pitchFamily="34" charset="0"/>
                  </a:rPr>
                  <a:t>Tunda</a:t>
                </a: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Pragmatica Book" panose="020B0503040502020204" pitchFamily="34" charset="0"/>
                </a:endParaRP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3B8C7E7-C02E-094D-84F1-274F1B79A87C}"/>
                </a:ext>
              </a:extLst>
            </p:cNvPr>
            <p:cNvGrpSpPr/>
            <p:nvPr/>
          </p:nvGrpSpPr>
          <p:grpSpPr>
            <a:xfrm>
              <a:off x="9546174" y="4304590"/>
              <a:ext cx="2192211" cy="715735"/>
              <a:chOff x="9561908" y="4792691"/>
              <a:chExt cx="2192211" cy="715735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8703EFB-EC5A-5C4E-A8E9-5C0AA900CBA5}"/>
                  </a:ext>
                </a:extLst>
              </p:cNvPr>
              <p:cNvSpPr/>
              <p:nvPr/>
            </p:nvSpPr>
            <p:spPr>
              <a:xfrm>
                <a:off x="9561908" y="4792691"/>
                <a:ext cx="2192211" cy="690269"/>
              </a:xfrm>
              <a:prstGeom prst="rect">
                <a:avLst/>
              </a:prstGeom>
              <a:solidFill>
                <a:srgbClr val="FFC000">
                  <a:lumMod val="20000"/>
                  <a:lumOff val="80000"/>
                  <a:alpha val="7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Pragmatica Book" panose="020B0503040502020204" pitchFamily="34" charset="0"/>
                </a:endParaRPr>
              </a:p>
            </p:txBody>
          </p:sp>
          <p:pic>
            <p:nvPicPr>
              <p:cNvPr id="63" name="Graphic 89" descr="Male profile">
                <a:extLst>
                  <a:ext uri="{FF2B5EF4-FFF2-40B4-BE49-F238E27FC236}">
                    <a16:creationId xmlns:a16="http://schemas.microsoft.com/office/drawing/2014/main" id="{411A3DB9-3FA0-EE4A-A091-3BC8606C30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9583267" y="4869763"/>
                <a:ext cx="538663" cy="538663"/>
              </a:xfrm>
              <a:prstGeom prst="rect">
                <a:avLst/>
              </a:prstGeom>
            </p:spPr>
          </p:pic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E0EA9AF-9C31-DB4F-8F2A-C646A1F157B1}"/>
                  </a:ext>
                </a:extLst>
              </p:cNvPr>
              <p:cNvSpPr txBox="1"/>
              <p:nvPr/>
            </p:nvSpPr>
            <p:spPr>
              <a:xfrm>
                <a:off x="10121930" y="4931345"/>
                <a:ext cx="1502721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Pragmatica Book" panose="020B0503040502020204" pitchFamily="34" charset="0"/>
                  </a:rPr>
                  <a:t>Petugas Administrasi Pelayanan</a:t>
                </a:r>
                <a:r>
                  <a:rPr kumimoji="0" lang="en-US" sz="1050" b="0" i="0" u="none" strike="noStrike" kern="0" cap="none" spc="0" normalizeH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Pragmatica Book" panose="020B0503040502020204" pitchFamily="34" charset="0"/>
                  </a:rPr>
                  <a:t> Kapal</a:t>
                </a: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Pragmatica Book" panose="020B0503040502020204" pitchFamily="34" charset="0"/>
                  </a:rPr>
                  <a:t> dan Petugas Keuangan</a:t>
                </a: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Pragmatica Book" panose="020B0503040502020204" pitchFamily="34" charset="0"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6571BA6-2CEE-7A4D-830C-87F8AE409B31}"/>
                </a:ext>
              </a:extLst>
            </p:cNvPr>
            <p:cNvGrpSpPr/>
            <p:nvPr/>
          </p:nvGrpSpPr>
          <p:grpSpPr>
            <a:xfrm>
              <a:off x="289780" y="4998779"/>
              <a:ext cx="2192211" cy="690269"/>
              <a:chOff x="305514" y="5484240"/>
              <a:chExt cx="2192211" cy="690269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0B35F4AA-2A66-6A49-9E0B-860B5B56CCD2}"/>
                  </a:ext>
                </a:extLst>
              </p:cNvPr>
              <p:cNvGrpSpPr/>
              <p:nvPr/>
            </p:nvGrpSpPr>
            <p:grpSpPr>
              <a:xfrm>
                <a:off x="305514" y="5484240"/>
                <a:ext cx="2192211" cy="690269"/>
                <a:chOff x="305515" y="4792691"/>
                <a:chExt cx="2192211" cy="690269"/>
              </a:xfrm>
            </p:grpSpPr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2FE7BD7E-FAE5-0446-A14E-4697138F1911}"/>
                    </a:ext>
                  </a:extLst>
                </p:cNvPr>
                <p:cNvSpPr/>
                <p:nvPr/>
              </p:nvSpPr>
              <p:spPr>
                <a:xfrm>
                  <a:off x="305515" y="4792691"/>
                  <a:ext cx="2192211" cy="690269"/>
                </a:xfrm>
                <a:prstGeom prst="rect">
                  <a:avLst/>
                </a:prstGeom>
                <a:solidFill>
                  <a:sysClr val="window" lastClr="FFFFFF">
                    <a:lumMod val="85000"/>
                    <a:alpha val="7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t"/>
                <a:lstStyle/>
                <a:p>
                  <a:pPr marL="0" marR="0" lvl="0" indent="0" algn="just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Pragmatica Book" panose="020B0503040502020204" pitchFamily="34" charset="0"/>
                  </a:endParaRPr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79782634-DE08-684E-B401-FA06ADD69285}"/>
                    </a:ext>
                  </a:extLst>
                </p:cNvPr>
                <p:cNvSpPr txBox="1"/>
                <p:nvPr/>
              </p:nvSpPr>
              <p:spPr>
                <a:xfrm>
                  <a:off x="858605" y="4930410"/>
                  <a:ext cx="1502721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just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Pragmatica Book" panose="020B0503040502020204" pitchFamily="34" charset="0"/>
                    </a:rPr>
                    <a:t>Vessel Management System</a:t>
                  </a:r>
                  <a:endPara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Pragmatica Book" panose="020B0503040502020204" pitchFamily="34" charset="0"/>
                  </a:endParaRPr>
                </a:p>
              </p:txBody>
            </p:sp>
          </p:grpSp>
          <p:pic>
            <p:nvPicPr>
              <p:cNvPr id="59" name="Graphic 85" descr="Internet">
                <a:extLst>
                  <a:ext uri="{FF2B5EF4-FFF2-40B4-BE49-F238E27FC236}">
                    <a16:creationId xmlns:a16="http://schemas.microsoft.com/office/drawing/2014/main" id="{3A282C0E-BCB2-D84A-938B-0D435007DE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351875" y="5562997"/>
                <a:ext cx="540955" cy="540955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636C2A9-9886-5340-8B01-D2A5C0C2E1F7}"/>
                </a:ext>
              </a:extLst>
            </p:cNvPr>
            <p:cNvGrpSpPr/>
            <p:nvPr/>
          </p:nvGrpSpPr>
          <p:grpSpPr>
            <a:xfrm>
              <a:off x="2617760" y="4998779"/>
              <a:ext cx="2192211" cy="690269"/>
              <a:chOff x="305514" y="5484240"/>
              <a:chExt cx="2192211" cy="690269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36695C0E-83B4-8A46-B821-4C36239509DC}"/>
                  </a:ext>
                </a:extLst>
              </p:cNvPr>
              <p:cNvGrpSpPr/>
              <p:nvPr/>
            </p:nvGrpSpPr>
            <p:grpSpPr>
              <a:xfrm>
                <a:off x="305514" y="5484240"/>
                <a:ext cx="2192211" cy="690269"/>
                <a:chOff x="305515" y="4792691"/>
                <a:chExt cx="2192211" cy="690269"/>
              </a:xfrm>
            </p:grpSpPr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D7978E02-575A-DF43-9076-E5768B6E7D18}"/>
                    </a:ext>
                  </a:extLst>
                </p:cNvPr>
                <p:cNvSpPr/>
                <p:nvPr/>
              </p:nvSpPr>
              <p:spPr>
                <a:xfrm>
                  <a:off x="305515" y="4792691"/>
                  <a:ext cx="2192211" cy="690269"/>
                </a:xfrm>
                <a:prstGeom prst="rect">
                  <a:avLst/>
                </a:prstGeom>
                <a:solidFill>
                  <a:sysClr val="window" lastClr="FFFFFF">
                    <a:lumMod val="85000"/>
                    <a:alpha val="7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t"/>
                <a:lstStyle/>
                <a:p>
                  <a:pPr marL="0" marR="0" lvl="0" indent="0" algn="just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Pragmatica Book" panose="020B0503040502020204" pitchFamily="34" charset="0"/>
                  </a:endParaRP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42F20D38-67CB-4B41-860B-EE69E2754305}"/>
                    </a:ext>
                  </a:extLst>
                </p:cNvPr>
                <p:cNvSpPr txBox="1"/>
                <p:nvPr/>
              </p:nvSpPr>
              <p:spPr>
                <a:xfrm>
                  <a:off x="849721" y="4867871"/>
                  <a:ext cx="1642935" cy="5770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marR="0" lvl="0" indent="-171450" algn="just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Pragmatica Book" panose="020B0503040502020204" pitchFamily="34" charset="0"/>
                    </a:rPr>
                    <a:t>Marine Operating System</a:t>
                  </a:r>
                </a:p>
                <a:p>
                  <a:pPr marL="171450" marR="0" lvl="0" indent="-171450" algn="just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lang="en-US" sz="1050" kern="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Pragmatica Book" panose="020B0503040502020204" pitchFamily="34" charset="0"/>
                    </a:rPr>
                    <a:t>SIMOP </a:t>
                  </a:r>
                  <a:r>
                    <a:rPr lang="en-US" sz="1050" kern="0" dirty="0" err="1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Pragmatica Book" panose="020B0503040502020204" pitchFamily="34" charset="0"/>
                    </a:rPr>
                    <a:t>Kapal</a:t>
                  </a:r>
                  <a:endPara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Pragmatica Book" panose="020B0503040502020204" pitchFamily="34" charset="0"/>
                  </a:endParaRPr>
                </a:p>
              </p:txBody>
            </p:sp>
          </p:grpSp>
          <p:pic>
            <p:nvPicPr>
              <p:cNvPr id="55" name="Graphic 81" descr="Internet">
                <a:extLst>
                  <a:ext uri="{FF2B5EF4-FFF2-40B4-BE49-F238E27FC236}">
                    <a16:creationId xmlns:a16="http://schemas.microsoft.com/office/drawing/2014/main" id="{DB7D6DAD-A8A7-5140-8923-EE5292B530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351875" y="5562997"/>
                <a:ext cx="540955" cy="540955"/>
              </a:xfrm>
              <a:prstGeom prst="rect">
                <a:avLst/>
              </a:prstGeom>
            </p:spPr>
          </p:pic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4340FD5-BD7E-8A40-950C-4A175BAA193B}"/>
                </a:ext>
              </a:extLst>
            </p:cNvPr>
            <p:cNvGrpSpPr/>
            <p:nvPr/>
          </p:nvGrpSpPr>
          <p:grpSpPr>
            <a:xfrm>
              <a:off x="4941302" y="4998779"/>
              <a:ext cx="2192211" cy="690269"/>
              <a:chOff x="305514" y="5484240"/>
              <a:chExt cx="2192211" cy="690269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D89DFAE1-2DDE-FA44-9DAB-BD7947EF7458}"/>
                  </a:ext>
                </a:extLst>
              </p:cNvPr>
              <p:cNvGrpSpPr/>
              <p:nvPr/>
            </p:nvGrpSpPr>
            <p:grpSpPr>
              <a:xfrm>
                <a:off x="305514" y="5484240"/>
                <a:ext cx="2192211" cy="690269"/>
                <a:chOff x="305515" y="4792691"/>
                <a:chExt cx="2192211" cy="690269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431921E5-73C4-084D-8727-6AB70106BA0D}"/>
                    </a:ext>
                  </a:extLst>
                </p:cNvPr>
                <p:cNvSpPr/>
                <p:nvPr/>
              </p:nvSpPr>
              <p:spPr>
                <a:xfrm>
                  <a:off x="305515" y="4792691"/>
                  <a:ext cx="2192211" cy="690269"/>
                </a:xfrm>
                <a:prstGeom prst="rect">
                  <a:avLst/>
                </a:prstGeom>
                <a:solidFill>
                  <a:sysClr val="window" lastClr="FFFFFF">
                    <a:lumMod val="85000"/>
                    <a:alpha val="7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t"/>
                <a:lstStyle/>
                <a:p>
                  <a:pPr marL="0" marR="0" lvl="0" indent="0" algn="just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Pragmatica Book" panose="020B0503040502020204" pitchFamily="34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BEE786C-76D4-B24D-9C10-3CB07A61B4D5}"/>
                    </a:ext>
                  </a:extLst>
                </p:cNvPr>
                <p:cNvSpPr txBox="1"/>
                <p:nvPr/>
              </p:nvSpPr>
              <p:spPr>
                <a:xfrm>
                  <a:off x="841669" y="4894992"/>
                  <a:ext cx="1617726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just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Pragmatica Book" panose="020B0503040502020204" pitchFamily="34" charset="0"/>
                    </a:rPr>
                    <a:t>Marine Operating System</a:t>
                  </a:r>
                </a:p>
              </p:txBody>
            </p:sp>
          </p:grpSp>
          <p:pic>
            <p:nvPicPr>
              <p:cNvPr id="51" name="Graphic 77" descr="Internet">
                <a:extLst>
                  <a:ext uri="{FF2B5EF4-FFF2-40B4-BE49-F238E27FC236}">
                    <a16:creationId xmlns:a16="http://schemas.microsoft.com/office/drawing/2014/main" id="{D6E09EE1-19CB-6C4A-B9A3-D303F9E6A8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351875" y="5562997"/>
                <a:ext cx="540955" cy="540955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84BE270-D37D-6A4D-838D-8C0B6B565049}"/>
                </a:ext>
              </a:extLst>
            </p:cNvPr>
            <p:cNvGrpSpPr/>
            <p:nvPr/>
          </p:nvGrpSpPr>
          <p:grpSpPr>
            <a:xfrm>
              <a:off x="7237282" y="4998779"/>
              <a:ext cx="2221926" cy="690269"/>
              <a:chOff x="305514" y="5484240"/>
              <a:chExt cx="2221926" cy="690269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7C20A085-DFE6-9B43-9653-C52684125A6B}"/>
                  </a:ext>
                </a:extLst>
              </p:cNvPr>
              <p:cNvGrpSpPr/>
              <p:nvPr/>
            </p:nvGrpSpPr>
            <p:grpSpPr>
              <a:xfrm>
                <a:off x="305514" y="5484240"/>
                <a:ext cx="2221926" cy="690269"/>
                <a:chOff x="305515" y="4792691"/>
                <a:chExt cx="2221926" cy="690269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1ADF5A2D-9ECA-BC45-8DBA-972E027FE2AA}"/>
                    </a:ext>
                  </a:extLst>
                </p:cNvPr>
                <p:cNvSpPr/>
                <p:nvPr/>
              </p:nvSpPr>
              <p:spPr>
                <a:xfrm>
                  <a:off x="305515" y="4792691"/>
                  <a:ext cx="2192211" cy="690269"/>
                </a:xfrm>
                <a:prstGeom prst="rect">
                  <a:avLst/>
                </a:prstGeom>
                <a:solidFill>
                  <a:sysClr val="window" lastClr="FFFFFF">
                    <a:lumMod val="85000"/>
                    <a:alpha val="7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t"/>
                <a:lstStyle/>
                <a:p>
                  <a:pPr marL="0" marR="0" lvl="0" indent="0" algn="just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Pragmatica Book" panose="020B0503040502020204" pitchFamily="34" charset="0"/>
                  </a:endParaRP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164A9177-4C9A-2943-985C-E93E4A8DB53B}"/>
                    </a:ext>
                  </a:extLst>
                </p:cNvPr>
                <p:cNvSpPr txBox="1"/>
                <p:nvPr/>
              </p:nvSpPr>
              <p:spPr>
                <a:xfrm>
                  <a:off x="888320" y="4855811"/>
                  <a:ext cx="1639121" cy="57708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marR="0" lvl="0" indent="-171450" algn="just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kumimoji="0" lang="en-US" sz="105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Pragmatica Book" panose="020B0503040502020204" pitchFamily="34" charset="0"/>
                    </a:rPr>
                    <a:t>Marine Operating System</a:t>
                  </a:r>
                </a:p>
                <a:p>
                  <a:pPr marL="171450" marR="0" lvl="0" indent="-171450" algn="just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lang="en-US" sz="1050" kern="0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Pragmatica Book" panose="020B0503040502020204" pitchFamily="34" charset="0"/>
                    </a:rPr>
                    <a:t>SIMOP </a:t>
                  </a:r>
                  <a:r>
                    <a:rPr lang="en-US" sz="1050" kern="0" dirty="0" err="1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Pragmatica Book" panose="020B0503040502020204" pitchFamily="34" charset="0"/>
                    </a:rPr>
                    <a:t>Kapal</a:t>
                  </a:r>
                  <a:endPara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Pragmatica Book" panose="020B0503040502020204" pitchFamily="34" charset="0"/>
                  </a:endParaRPr>
                </a:p>
              </p:txBody>
            </p:sp>
          </p:grpSp>
          <p:pic>
            <p:nvPicPr>
              <p:cNvPr id="47" name="Graphic 73" descr="Internet">
                <a:extLst>
                  <a:ext uri="{FF2B5EF4-FFF2-40B4-BE49-F238E27FC236}">
                    <a16:creationId xmlns:a16="http://schemas.microsoft.com/office/drawing/2014/main" id="{93832FD9-5F70-B243-B625-7A5CB08969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351875" y="5562997"/>
                <a:ext cx="540955" cy="540955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6BF5492-C847-F34A-B598-DA2F96BACDF8}"/>
                </a:ext>
              </a:extLst>
            </p:cNvPr>
            <p:cNvGrpSpPr/>
            <p:nvPr/>
          </p:nvGrpSpPr>
          <p:grpSpPr>
            <a:xfrm>
              <a:off x="9549988" y="4998779"/>
              <a:ext cx="2192211" cy="690269"/>
              <a:chOff x="305514" y="5484240"/>
              <a:chExt cx="2192211" cy="690269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093B806D-B551-EB4C-82CD-729372F01784}"/>
                  </a:ext>
                </a:extLst>
              </p:cNvPr>
              <p:cNvGrpSpPr/>
              <p:nvPr/>
            </p:nvGrpSpPr>
            <p:grpSpPr>
              <a:xfrm>
                <a:off x="305514" y="5484240"/>
                <a:ext cx="2192211" cy="690269"/>
                <a:chOff x="305515" y="4792691"/>
                <a:chExt cx="2192211" cy="690269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B660958F-FF8C-1A4D-ABAC-06B023C1B8E5}"/>
                    </a:ext>
                  </a:extLst>
                </p:cNvPr>
                <p:cNvSpPr/>
                <p:nvPr/>
              </p:nvSpPr>
              <p:spPr>
                <a:xfrm>
                  <a:off x="305515" y="4792691"/>
                  <a:ext cx="2192211" cy="690269"/>
                </a:xfrm>
                <a:prstGeom prst="rect">
                  <a:avLst/>
                </a:prstGeom>
                <a:solidFill>
                  <a:sysClr val="window" lastClr="FFFFFF">
                    <a:lumMod val="85000"/>
                    <a:alpha val="7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t"/>
                <a:lstStyle/>
                <a:p>
                  <a:pPr marL="0" marR="0" lvl="0" indent="0" algn="just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Pragmatica Book" panose="020B0503040502020204" pitchFamily="34" charset="0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E3B4F48B-83F9-3646-8827-5060FDC43ACF}"/>
                    </a:ext>
                  </a:extLst>
                </p:cNvPr>
                <p:cNvSpPr txBox="1"/>
                <p:nvPr/>
              </p:nvSpPr>
              <p:spPr>
                <a:xfrm>
                  <a:off x="861722" y="4854129"/>
                  <a:ext cx="16321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171450" marR="0" lvl="0" indent="-171450" algn="just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Pragmatica Book" panose="020B0503040502020204" pitchFamily="34" charset="0"/>
                    </a:rPr>
                    <a:t>SIMOP </a:t>
                  </a:r>
                  <a:r>
                    <a:rPr kumimoji="0" lang="en-US" sz="10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Pragmatica Book" panose="020B0503040502020204" pitchFamily="34" charset="0"/>
                    </a:rPr>
                    <a:t>Kapal</a:t>
                  </a: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Pragmatica Book" panose="020B0503040502020204" pitchFamily="34" charset="0"/>
                    </a:rPr>
                    <a:t> </a:t>
                  </a:r>
                </a:p>
                <a:p>
                  <a:pPr marL="171450" marR="0" lvl="0" indent="-171450" algn="just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Pragmatica Book" panose="020B0503040502020204" pitchFamily="34" charset="0"/>
                    </a:rPr>
                    <a:t>SIM </a:t>
                  </a:r>
                  <a:r>
                    <a:rPr kumimoji="0" lang="en-US" sz="10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Pragmatica Book" panose="020B0503040502020204" pitchFamily="34" charset="0"/>
                    </a:rPr>
                    <a:t>Keuangan</a:t>
                  </a:r>
                  <a:endPara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Pragmatica Book" panose="020B0503040502020204" pitchFamily="34" charset="0"/>
                  </a:endParaRPr>
                </a:p>
              </p:txBody>
            </p:sp>
          </p:grpSp>
          <p:pic>
            <p:nvPicPr>
              <p:cNvPr id="43" name="Graphic 69" descr="Internet">
                <a:extLst>
                  <a:ext uri="{FF2B5EF4-FFF2-40B4-BE49-F238E27FC236}">
                    <a16:creationId xmlns:a16="http://schemas.microsoft.com/office/drawing/2014/main" id="{80477D5E-2285-5847-B102-FA58F04F6E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351875" y="5562997"/>
                <a:ext cx="540955" cy="540955"/>
              </a:xfrm>
              <a:prstGeom prst="rect">
                <a:avLst/>
              </a:prstGeom>
            </p:spPr>
          </p:pic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ABF3B81-D9C7-0E46-8B4D-E18B0DB9F133}"/>
                </a:ext>
              </a:extLst>
            </p:cNvPr>
            <p:cNvGrpSpPr/>
            <p:nvPr/>
          </p:nvGrpSpPr>
          <p:grpSpPr>
            <a:xfrm>
              <a:off x="289780" y="5707031"/>
              <a:ext cx="11448605" cy="312821"/>
              <a:chOff x="289780" y="5697199"/>
              <a:chExt cx="11448605" cy="312821"/>
            </a:xfrm>
          </p:grpSpPr>
          <p:sp>
            <p:nvSpPr>
              <p:cNvPr id="40" name="Pentagon 39">
                <a:extLst>
                  <a:ext uri="{FF2B5EF4-FFF2-40B4-BE49-F238E27FC236}">
                    <a16:creationId xmlns:a16="http://schemas.microsoft.com/office/drawing/2014/main" id="{E919203D-40B8-DE4A-8915-4287CDB907D1}"/>
                  </a:ext>
                </a:extLst>
              </p:cNvPr>
              <p:cNvSpPr/>
              <p:nvPr/>
            </p:nvSpPr>
            <p:spPr>
              <a:xfrm>
                <a:off x="5475395" y="5697199"/>
                <a:ext cx="6262990" cy="312821"/>
              </a:xfrm>
              <a:prstGeom prst="homePlate">
                <a:avLst/>
              </a:prstGeom>
              <a:solidFill>
                <a:srgbClr val="FFC000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agmatica Book" panose="020B0503040502020204" pitchFamily="34" charset="0"/>
                </a:endParaRPr>
              </a:p>
            </p:txBody>
          </p:sp>
          <p:sp>
            <p:nvSpPr>
              <p:cNvPr id="41" name="Pentagon 40">
                <a:extLst>
                  <a:ext uri="{FF2B5EF4-FFF2-40B4-BE49-F238E27FC236}">
                    <a16:creationId xmlns:a16="http://schemas.microsoft.com/office/drawing/2014/main" id="{C6E38FA6-7D45-A24A-A287-C52BAD9A2A57}"/>
                  </a:ext>
                </a:extLst>
              </p:cNvPr>
              <p:cNvSpPr/>
              <p:nvPr/>
            </p:nvSpPr>
            <p:spPr>
              <a:xfrm rot="10800000">
                <a:off x="289780" y="5697199"/>
                <a:ext cx="6262990" cy="312821"/>
              </a:xfrm>
              <a:prstGeom prst="homePlate">
                <a:avLst/>
              </a:prstGeom>
              <a:solidFill>
                <a:srgbClr val="FFC000">
                  <a:lumMod val="40000"/>
                  <a:lumOff val="6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ragmatica Book" panose="020B0503040502020204" pitchFamily="34" charset="0"/>
                </a:endParaRP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7C4D919-6F39-D341-8669-1C8ECB94C458}"/>
                </a:ext>
              </a:extLst>
            </p:cNvPr>
            <p:cNvSpPr txBox="1"/>
            <p:nvPr/>
          </p:nvSpPr>
          <p:spPr>
            <a:xfrm>
              <a:off x="3004638" y="5720173"/>
              <a:ext cx="70679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Pragmatica Book" panose="020B0503040502020204" pitchFamily="34" charset="0"/>
                </a:rPr>
                <a:t>Seluruh proses</a:t>
              </a:r>
              <a:r>
                <a:rPr kumimoji="0" lang="en-US" sz="1200" b="0" i="0" u="none" strike="noStrike" kern="0" cap="none" spc="0" normalizeH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Pragmatica Book" panose="020B0503040502020204" pitchFamily="34" charset="0"/>
                </a:rPr>
                <a:t> terintegrasi dengan Layanan aplikasi dari Kementrian Perhubungan</a:t>
              </a: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Pragmatica Book" panose="020B0503040502020204" pitchFamily="34" charset="0"/>
                </a:rPr>
                <a:t>, </a:t>
              </a: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Pragmatica Book" panose="020B0503040502020204" pitchFamily="34" charset="0"/>
                </a:rPr>
                <a:t>INAPORTNET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ragmatica Book" panose="020B0503040502020204" pitchFamily="34" charset="0"/>
              </a:endParaRPr>
            </a:p>
          </p:txBody>
        </p: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86564E29-ED46-45D8-9AC6-B88E4A0B9B44}"/>
              </a:ext>
            </a:extLst>
          </p:cNvPr>
          <p:cNvSpPr/>
          <p:nvPr/>
        </p:nvSpPr>
        <p:spPr>
          <a:xfrm>
            <a:off x="274413" y="254484"/>
            <a:ext cx="3191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b="1" dirty="0">
                <a:solidFill>
                  <a:srgbClr val="00A9E0">
                    <a:lumMod val="75000"/>
                  </a:srgbClr>
                </a:solidFill>
                <a:latin typeface="Gotham Book" pitchFamily="2" charset="77"/>
              </a:rPr>
              <a:t>HIGH LEVEL </a:t>
            </a:r>
            <a:r>
              <a:rPr lang="en-ID" b="1" dirty="0">
                <a:solidFill>
                  <a:schemeClr val="bg2">
                    <a:lumMod val="25000"/>
                  </a:schemeClr>
                </a:solidFill>
                <a:latin typeface="Gotham Book" pitchFamily="2" charset="77"/>
              </a:rPr>
              <a:t>PROSES BISNIS</a:t>
            </a:r>
            <a:endParaRPr kumimoji="0" lang="en-ID" sz="11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Gotham Book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280101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86564E29-ED46-45D8-9AC6-B88E4A0B9B44}"/>
              </a:ext>
            </a:extLst>
          </p:cNvPr>
          <p:cNvSpPr/>
          <p:nvPr/>
        </p:nvSpPr>
        <p:spPr>
          <a:xfrm>
            <a:off x="317956" y="362456"/>
            <a:ext cx="3139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b="1" dirty="0">
                <a:solidFill>
                  <a:srgbClr val="00A9E0">
                    <a:lumMod val="75000"/>
                  </a:srgbClr>
                </a:solidFill>
                <a:latin typeface="Gotham Book" pitchFamily="2" charset="77"/>
              </a:rPr>
              <a:t>TAHAPAN </a:t>
            </a:r>
            <a:r>
              <a:rPr lang="en-ID" b="1" dirty="0">
                <a:solidFill>
                  <a:schemeClr val="bg2">
                    <a:lumMod val="25000"/>
                  </a:schemeClr>
                </a:solidFill>
                <a:latin typeface="Gotham Book" pitchFamily="2" charset="77"/>
              </a:rPr>
              <a:t>IMPLEMENTASI</a:t>
            </a:r>
            <a:endParaRPr kumimoji="0" lang="en-ID" sz="1100" b="1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Gotham Book" pitchFamily="2" charset="77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28625" y="827343"/>
            <a:ext cx="11522437" cy="309563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28625" y="1146386"/>
            <a:ext cx="11522437" cy="90372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54829" y="850398"/>
            <a:ext cx="2357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2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agmatica Book" panose="020B05030405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SIMOP </a:t>
            </a:r>
            <a:r>
              <a:rPr kumimoji="0" lang="en-US" sz="120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agmatica Book" panose="020B05030405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Kapal</a:t>
            </a:r>
            <a:endParaRPr kumimoji="0" lang="id-ID" sz="12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ragmatica Book" panose="020B050304050202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3" name="Rectangle 42"/>
          <p:cNvSpPr>
            <a:spLocks/>
          </p:cNvSpPr>
          <p:nvPr/>
        </p:nvSpPr>
        <p:spPr>
          <a:xfrm>
            <a:off x="695534" y="1239383"/>
            <a:ext cx="949722" cy="34061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Rectangle 43"/>
          <p:cNvSpPr>
            <a:spLocks/>
          </p:cNvSpPr>
          <p:nvPr/>
        </p:nvSpPr>
        <p:spPr>
          <a:xfrm>
            <a:off x="695534" y="1578032"/>
            <a:ext cx="949722" cy="34061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83840" y="1283951"/>
            <a:ext cx="844925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id-ID" sz="97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Agen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29915" y="1626283"/>
            <a:ext cx="879316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id-ID" sz="97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PKK</a:t>
            </a:r>
          </a:p>
        </p:txBody>
      </p:sp>
      <p:cxnSp>
        <p:nvCxnSpPr>
          <p:cNvPr id="48" name="Straight Connector 47"/>
          <p:cNvCxnSpPr/>
          <p:nvPr/>
        </p:nvCxnSpPr>
        <p:spPr>
          <a:xfrm>
            <a:off x="1645256" y="1578032"/>
            <a:ext cx="224331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tangle 48"/>
          <p:cNvSpPr>
            <a:spLocks/>
          </p:cNvSpPr>
          <p:nvPr/>
        </p:nvSpPr>
        <p:spPr>
          <a:xfrm>
            <a:off x="1978911" y="1239383"/>
            <a:ext cx="949722" cy="34061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Rectangle 49"/>
          <p:cNvSpPr>
            <a:spLocks/>
          </p:cNvSpPr>
          <p:nvPr/>
        </p:nvSpPr>
        <p:spPr>
          <a:xfrm>
            <a:off x="1978911" y="1578032"/>
            <a:ext cx="949722" cy="34061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083708" y="1283951"/>
            <a:ext cx="844925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97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Terminal</a:t>
            </a:r>
            <a:endParaRPr lang="id-ID" sz="975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013292" y="1626283"/>
            <a:ext cx="879316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id-ID" sz="97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RPKOP</a:t>
            </a:r>
          </a:p>
        </p:txBody>
      </p:sp>
      <p:cxnSp>
        <p:nvCxnSpPr>
          <p:cNvPr id="53" name="Straight Connector 52"/>
          <p:cNvCxnSpPr/>
          <p:nvPr/>
        </p:nvCxnSpPr>
        <p:spPr>
          <a:xfrm>
            <a:off x="2928634" y="1578032"/>
            <a:ext cx="224331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ectangle 53"/>
          <p:cNvSpPr>
            <a:spLocks/>
          </p:cNvSpPr>
          <p:nvPr/>
        </p:nvSpPr>
        <p:spPr>
          <a:xfrm>
            <a:off x="3239749" y="1239383"/>
            <a:ext cx="949722" cy="34061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Rectangle 54"/>
          <p:cNvSpPr>
            <a:spLocks/>
          </p:cNvSpPr>
          <p:nvPr/>
        </p:nvSpPr>
        <p:spPr>
          <a:xfrm>
            <a:off x="3239749" y="1578032"/>
            <a:ext cx="949722" cy="34061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403495" y="1283951"/>
            <a:ext cx="844925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id-ID" sz="97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Agen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239749" y="1622600"/>
            <a:ext cx="879316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id-ID" sz="97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PPKB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4189471" y="1578032"/>
            <a:ext cx="224331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Rectangle 58"/>
          <p:cNvSpPr>
            <a:spLocks/>
          </p:cNvSpPr>
          <p:nvPr/>
        </p:nvSpPr>
        <p:spPr>
          <a:xfrm>
            <a:off x="4506320" y="1239383"/>
            <a:ext cx="949722" cy="34061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Rectangle 59"/>
          <p:cNvSpPr>
            <a:spLocks/>
          </p:cNvSpPr>
          <p:nvPr/>
        </p:nvSpPr>
        <p:spPr>
          <a:xfrm>
            <a:off x="4506320" y="1578032"/>
            <a:ext cx="949722" cy="34061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670065" y="1283951"/>
            <a:ext cx="844925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97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system</a:t>
            </a:r>
            <a:endParaRPr lang="id-ID" sz="975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419862" y="1622600"/>
            <a:ext cx="1099549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US" sz="975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Autocollection</a:t>
            </a:r>
            <a:endParaRPr lang="id-ID" sz="975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>
            <a:off x="5456042" y="1578032"/>
            <a:ext cx="224331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ectangle 63"/>
          <p:cNvSpPr>
            <a:spLocks/>
          </p:cNvSpPr>
          <p:nvPr/>
        </p:nvSpPr>
        <p:spPr>
          <a:xfrm>
            <a:off x="5780748" y="1239383"/>
            <a:ext cx="949722" cy="34061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Rectangle 64"/>
          <p:cNvSpPr>
            <a:spLocks/>
          </p:cNvSpPr>
          <p:nvPr/>
        </p:nvSpPr>
        <p:spPr>
          <a:xfrm>
            <a:off x="5780748" y="1578032"/>
            <a:ext cx="949722" cy="34061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763518" y="1217276"/>
            <a:ext cx="987606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US" sz="975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Rendal</a:t>
            </a:r>
            <a:r>
              <a:rPr lang="en-US" sz="97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</a:p>
          <a:p>
            <a:pPr eaLnBrk="0" hangingPunct="0"/>
            <a:r>
              <a:rPr lang="en-US" sz="975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pemanduan</a:t>
            </a:r>
            <a:endParaRPr lang="id-ID" sz="975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694291" y="1622600"/>
            <a:ext cx="1099549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id-ID" sz="97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PPKB-D</a:t>
            </a:r>
          </a:p>
        </p:txBody>
      </p:sp>
      <p:cxnSp>
        <p:nvCxnSpPr>
          <p:cNvPr id="68" name="Straight Connector 67"/>
          <p:cNvCxnSpPr/>
          <p:nvPr/>
        </p:nvCxnSpPr>
        <p:spPr>
          <a:xfrm>
            <a:off x="6730470" y="1578032"/>
            <a:ext cx="224331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Rectangle 68"/>
          <p:cNvSpPr>
            <a:spLocks/>
          </p:cNvSpPr>
          <p:nvPr/>
        </p:nvSpPr>
        <p:spPr>
          <a:xfrm>
            <a:off x="7040608" y="1239383"/>
            <a:ext cx="949722" cy="34061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Rectangle 69"/>
          <p:cNvSpPr>
            <a:spLocks/>
          </p:cNvSpPr>
          <p:nvPr/>
        </p:nvSpPr>
        <p:spPr>
          <a:xfrm>
            <a:off x="7040608" y="1578032"/>
            <a:ext cx="949722" cy="34061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2" name="Straight Connector 71"/>
          <p:cNvCxnSpPr/>
          <p:nvPr/>
        </p:nvCxnSpPr>
        <p:spPr>
          <a:xfrm>
            <a:off x="7990330" y="1578032"/>
            <a:ext cx="224331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6974126" y="1605031"/>
            <a:ext cx="1099549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id-ID" sz="97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SPK</a:t>
            </a:r>
          </a:p>
        </p:txBody>
      </p:sp>
      <p:sp>
        <p:nvSpPr>
          <p:cNvPr id="74" name="Rectangle 73"/>
          <p:cNvSpPr>
            <a:spLocks/>
          </p:cNvSpPr>
          <p:nvPr/>
        </p:nvSpPr>
        <p:spPr>
          <a:xfrm>
            <a:off x="8330431" y="1248991"/>
            <a:ext cx="949722" cy="34061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Rectangle 74"/>
          <p:cNvSpPr>
            <a:spLocks/>
          </p:cNvSpPr>
          <p:nvPr/>
        </p:nvSpPr>
        <p:spPr>
          <a:xfrm>
            <a:off x="8330431" y="1587641"/>
            <a:ext cx="949722" cy="34061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9280154" y="1587641"/>
            <a:ext cx="224331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8248719" y="1553446"/>
            <a:ext cx="1099549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id-ID" sz="97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Bukti/</a:t>
            </a:r>
          </a:p>
          <a:p>
            <a:pPr algn="ctr" eaLnBrk="0" hangingPunct="0"/>
            <a:r>
              <a:rPr lang="id-ID" sz="97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Realisasi</a:t>
            </a:r>
          </a:p>
        </p:txBody>
      </p:sp>
      <p:sp>
        <p:nvSpPr>
          <p:cNvPr id="79" name="Rectangle 78"/>
          <p:cNvSpPr>
            <a:spLocks/>
          </p:cNvSpPr>
          <p:nvPr/>
        </p:nvSpPr>
        <p:spPr>
          <a:xfrm>
            <a:off x="9602568" y="1248991"/>
            <a:ext cx="949722" cy="34061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Rectangle 79"/>
          <p:cNvSpPr>
            <a:spLocks/>
          </p:cNvSpPr>
          <p:nvPr/>
        </p:nvSpPr>
        <p:spPr>
          <a:xfrm>
            <a:off x="9602568" y="1587641"/>
            <a:ext cx="949722" cy="34061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520856" y="1293560"/>
            <a:ext cx="1090383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id-ID" sz="97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</a:p>
        </p:txBody>
      </p:sp>
      <p:cxnSp>
        <p:nvCxnSpPr>
          <p:cNvPr id="82" name="Straight Connector 81"/>
          <p:cNvCxnSpPr/>
          <p:nvPr/>
        </p:nvCxnSpPr>
        <p:spPr>
          <a:xfrm>
            <a:off x="10552290" y="1587641"/>
            <a:ext cx="224331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9527655" y="1598345"/>
            <a:ext cx="1099549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id-ID" sz="97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DTJK, DPJK</a:t>
            </a:r>
          </a:p>
        </p:txBody>
      </p:sp>
      <p:sp>
        <p:nvSpPr>
          <p:cNvPr id="84" name="Rectangle 83"/>
          <p:cNvSpPr>
            <a:spLocks/>
          </p:cNvSpPr>
          <p:nvPr/>
        </p:nvSpPr>
        <p:spPr>
          <a:xfrm>
            <a:off x="10862587" y="1248991"/>
            <a:ext cx="949722" cy="34061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Rectangle 84"/>
          <p:cNvSpPr>
            <a:spLocks/>
          </p:cNvSpPr>
          <p:nvPr/>
        </p:nvSpPr>
        <p:spPr>
          <a:xfrm>
            <a:off x="10862587" y="1587641"/>
            <a:ext cx="949722" cy="34061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0780874" y="1293560"/>
            <a:ext cx="1090383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id-ID" sz="97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0787674" y="1598345"/>
            <a:ext cx="1099549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id-ID" sz="97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Nota</a:t>
            </a:r>
          </a:p>
        </p:txBody>
      </p:sp>
      <p:sp>
        <p:nvSpPr>
          <p:cNvPr id="88" name="Rectangle 87"/>
          <p:cNvSpPr/>
          <p:nvPr/>
        </p:nvSpPr>
        <p:spPr>
          <a:xfrm>
            <a:off x="428625" y="2196785"/>
            <a:ext cx="11522437" cy="309563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35779" y="2219841"/>
            <a:ext cx="18573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agmatica Book" panose="020B05030405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Implementasi</a:t>
            </a:r>
            <a:r>
              <a:rPr kumimoji="0" lang="en-US" sz="12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agmatica Book" panose="020B05030405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id-ID" sz="12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agmatica Book" panose="020B05030405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VMS</a:t>
            </a:r>
          </a:p>
        </p:txBody>
      </p:sp>
      <p:sp>
        <p:nvSpPr>
          <p:cNvPr id="90" name="Rectangle 89"/>
          <p:cNvSpPr/>
          <p:nvPr/>
        </p:nvSpPr>
        <p:spPr>
          <a:xfrm>
            <a:off x="428625" y="2515828"/>
            <a:ext cx="11522437" cy="90372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440963" y="3588769"/>
            <a:ext cx="11510099" cy="309563"/>
          </a:xfrm>
          <a:prstGeom prst="rect">
            <a:avLst/>
          </a:prstGeom>
          <a:solidFill>
            <a:schemeClr val="accent3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435779" y="3617858"/>
            <a:ext cx="2548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agmatica Book" panose="020B05030405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Implementasi</a:t>
            </a:r>
            <a:r>
              <a:rPr kumimoji="0" lang="en-US" sz="120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agmatica Book" panose="020B05030405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INAPORTNET</a:t>
            </a:r>
            <a:endParaRPr kumimoji="0" lang="id-ID" sz="12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ragmatica Book" panose="020B050304050202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440963" y="3914972"/>
            <a:ext cx="11522437" cy="255110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4" name="Rectangle 223"/>
          <p:cNvSpPr>
            <a:spLocks/>
          </p:cNvSpPr>
          <p:nvPr/>
        </p:nvSpPr>
        <p:spPr>
          <a:xfrm>
            <a:off x="10698503" y="880609"/>
            <a:ext cx="1188720" cy="21794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SIMOP</a:t>
            </a:r>
            <a:endParaRPr kumimoji="0" lang="id-ID" sz="1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pSp>
        <p:nvGrpSpPr>
          <p:cNvPr id="225" name="Group 224"/>
          <p:cNvGrpSpPr/>
          <p:nvPr/>
        </p:nvGrpSpPr>
        <p:grpSpPr>
          <a:xfrm>
            <a:off x="7983878" y="3633334"/>
            <a:ext cx="3912870" cy="217942"/>
            <a:chOff x="5488328" y="1033009"/>
            <a:chExt cx="3912870" cy="217942"/>
          </a:xfrm>
        </p:grpSpPr>
        <p:sp>
          <p:nvSpPr>
            <p:cNvPr id="226" name="Rectangle 225"/>
            <p:cNvSpPr>
              <a:spLocks/>
            </p:cNvSpPr>
            <p:nvPr/>
          </p:nvSpPr>
          <p:spPr>
            <a:xfrm>
              <a:off x="8212478" y="1033009"/>
              <a:ext cx="1188720" cy="217942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SIMOP</a:t>
              </a:r>
              <a:endParaRPr kumimoji="0" lang="id-ID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227" name="Rectangle 226"/>
            <p:cNvSpPr>
              <a:spLocks/>
            </p:cNvSpPr>
            <p:nvPr/>
          </p:nvSpPr>
          <p:spPr>
            <a:xfrm>
              <a:off x="6850403" y="1033009"/>
              <a:ext cx="1188720" cy="21794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VMS</a:t>
              </a:r>
              <a:endParaRPr kumimoji="0" lang="id-ID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228" name="Rectangle 227"/>
            <p:cNvSpPr>
              <a:spLocks/>
            </p:cNvSpPr>
            <p:nvPr/>
          </p:nvSpPr>
          <p:spPr>
            <a:xfrm>
              <a:off x="5488328" y="1033009"/>
              <a:ext cx="1188720" cy="217942"/>
            </a:xfrm>
            <a:prstGeom prst="rect">
              <a:avLst/>
            </a:prstGeom>
            <a:solidFill>
              <a:srgbClr val="006BB3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INAPORTNET</a:t>
              </a:r>
              <a:endParaRPr kumimoji="0" lang="id-ID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229" name="Group 228"/>
          <p:cNvGrpSpPr/>
          <p:nvPr/>
        </p:nvGrpSpPr>
        <p:grpSpPr>
          <a:xfrm>
            <a:off x="9307853" y="2242684"/>
            <a:ext cx="2550795" cy="217942"/>
            <a:chOff x="6850403" y="1033009"/>
            <a:chExt cx="2550795" cy="217942"/>
          </a:xfrm>
        </p:grpSpPr>
        <p:sp>
          <p:nvSpPr>
            <p:cNvPr id="230" name="Rectangle 229"/>
            <p:cNvSpPr>
              <a:spLocks/>
            </p:cNvSpPr>
            <p:nvPr/>
          </p:nvSpPr>
          <p:spPr>
            <a:xfrm>
              <a:off x="8212478" y="1033009"/>
              <a:ext cx="1188720" cy="217942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SIMOP</a:t>
              </a:r>
              <a:endParaRPr kumimoji="0" lang="id-ID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231" name="Rectangle 230"/>
            <p:cNvSpPr>
              <a:spLocks/>
            </p:cNvSpPr>
            <p:nvPr/>
          </p:nvSpPr>
          <p:spPr>
            <a:xfrm>
              <a:off x="6850403" y="1033009"/>
              <a:ext cx="1188720" cy="21794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VMS</a:t>
              </a:r>
              <a:endParaRPr kumimoji="0" lang="id-ID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91" name="Rectangle 90"/>
          <p:cNvSpPr>
            <a:spLocks/>
          </p:cNvSpPr>
          <p:nvPr/>
        </p:nvSpPr>
        <p:spPr>
          <a:xfrm>
            <a:off x="695534" y="2608825"/>
            <a:ext cx="943365" cy="34061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Rectangle 91"/>
          <p:cNvSpPr>
            <a:spLocks/>
          </p:cNvSpPr>
          <p:nvPr/>
        </p:nvSpPr>
        <p:spPr>
          <a:xfrm>
            <a:off x="695534" y="2947474"/>
            <a:ext cx="943365" cy="34061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5" name="Straight Connector 94"/>
          <p:cNvCxnSpPr/>
          <p:nvPr/>
        </p:nvCxnSpPr>
        <p:spPr>
          <a:xfrm>
            <a:off x="1638899" y="2947475"/>
            <a:ext cx="222830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Rectangle 95"/>
          <p:cNvSpPr>
            <a:spLocks/>
          </p:cNvSpPr>
          <p:nvPr/>
        </p:nvSpPr>
        <p:spPr>
          <a:xfrm>
            <a:off x="1970320" y="2608825"/>
            <a:ext cx="943365" cy="34061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" name="Rectangle 96"/>
          <p:cNvSpPr>
            <a:spLocks/>
          </p:cNvSpPr>
          <p:nvPr/>
        </p:nvSpPr>
        <p:spPr>
          <a:xfrm>
            <a:off x="1970320" y="2947474"/>
            <a:ext cx="943365" cy="34061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0" name="Straight Connector 99"/>
          <p:cNvCxnSpPr/>
          <p:nvPr/>
        </p:nvCxnSpPr>
        <p:spPr>
          <a:xfrm>
            <a:off x="2913686" y="2947475"/>
            <a:ext cx="222830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Rectangle 100"/>
          <p:cNvSpPr>
            <a:spLocks/>
          </p:cNvSpPr>
          <p:nvPr/>
        </p:nvSpPr>
        <p:spPr>
          <a:xfrm>
            <a:off x="3222719" y="2608825"/>
            <a:ext cx="943365" cy="34061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" name="Rectangle 101"/>
          <p:cNvSpPr>
            <a:spLocks/>
          </p:cNvSpPr>
          <p:nvPr/>
        </p:nvSpPr>
        <p:spPr>
          <a:xfrm>
            <a:off x="3222719" y="2947474"/>
            <a:ext cx="943365" cy="34061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5" name="Straight Connector 104"/>
          <p:cNvCxnSpPr/>
          <p:nvPr/>
        </p:nvCxnSpPr>
        <p:spPr>
          <a:xfrm>
            <a:off x="4166083" y="2947475"/>
            <a:ext cx="222830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Rectangle 105"/>
          <p:cNvSpPr>
            <a:spLocks/>
          </p:cNvSpPr>
          <p:nvPr/>
        </p:nvSpPr>
        <p:spPr>
          <a:xfrm>
            <a:off x="4480811" y="2608825"/>
            <a:ext cx="943365" cy="34061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Rectangle 106"/>
          <p:cNvSpPr>
            <a:spLocks/>
          </p:cNvSpPr>
          <p:nvPr/>
        </p:nvSpPr>
        <p:spPr>
          <a:xfrm>
            <a:off x="4480811" y="2947474"/>
            <a:ext cx="943365" cy="34061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0" name="Straight Connector 109"/>
          <p:cNvCxnSpPr/>
          <p:nvPr/>
        </p:nvCxnSpPr>
        <p:spPr>
          <a:xfrm>
            <a:off x="5424176" y="2947475"/>
            <a:ext cx="222830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Rectangle 110"/>
          <p:cNvSpPr>
            <a:spLocks/>
          </p:cNvSpPr>
          <p:nvPr/>
        </p:nvSpPr>
        <p:spPr>
          <a:xfrm>
            <a:off x="5746709" y="2608825"/>
            <a:ext cx="943365" cy="34061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2" name="Rectangle 111"/>
          <p:cNvSpPr>
            <a:spLocks/>
          </p:cNvSpPr>
          <p:nvPr/>
        </p:nvSpPr>
        <p:spPr>
          <a:xfrm>
            <a:off x="5746709" y="2947474"/>
            <a:ext cx="943365" cy="34061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5" name="Straight Connector 114"/>
          <p:cNvCxnSpPr/>
          <p:nvPr/>
        </p:nvCxnSpPr>
        <p:spPr>
          <a:xfrm>
            <a:off x="6690074" y="2947475"/>
            <a:ext cx="222830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Rectangle 115"/>
          <p:cNvSpPr>
            <a:spLocks/>
          </p:cNvSpPr>
          <p:nvPr/>
        </p:nvSpPr>
        <p:spPr>
          <a:xfrm>
            <a:off x="6998136" y="2608825"/>
            <a:ext cx="943365" cy="34061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7" name="Rectangle 116"/>
          <p:cNvSpPr>
            <a:spLocks/>
          </p:cNvSpPr>
          <p:nvPr/>
        </p:nvSpPr>
        <p:spPr>
          <a:xfrm>
            <a:off x="6998136" y="2947474"/>
            <a:ext cx="943365" cy="34061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9" name="Straight Connector 118"/>
          <p:cNvCxnSpPr/>
          <p:nvPr/>
        </p:nvCxnSpPr>
        <p:spPr>
          <a:xfrm>
            <a:off x="7941501" y="2947475"/>
            <a:ext cx="222830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Rectangle 120"/>
          <p:cNvSpPr>
            <a:spLocks/>
          </p:cNvSpPr>
          <p:nvPr/>
        </p:nvSpPr>
        <p:spPr>
          <a:xfrm>
            <a:off x="8279325" y="2618434"/>
            <a:ext cx="943365" cy="34061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Rectangle 121"/>
          <p:cNvSpPr>
            <a:spLocks/>
          </p:cNvSpPr>
          <p:nvPr/>
        </p:nvSpPr>
        <p:spPr>
          <a:xfrm>
            <a:off x="8279325" y="2957083"/>
            <a:ext cx="943365" cy="34061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4" name="Straight Connector 123"/>
          <p:cNvCxnSpPr/>
          <p:nvPr/>
        </p:nvCxnSpPr>
        <p:spPr>
          <a:xfrm>
            <a:off x="9222691" y="2957083"/>
            <a:ext cx="222830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Rectangle 125"/>
          <p:cNvSpPr>
            <a:spLocks/>
          </p:cNvSpPr>
          <p:nvPr/>
        </p:nvSpPr>
        <p:spPr>
          <a:xfrm>
            <a:off x="9542947" y="2618434"/>
            <a:ext cx="943365" cy="34061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7" name="Rectangle 126"/>
          <p:cNvSpPr>
            <a:spLocks/>
          </p:cNvSpPr>
          <p:nvPr/>
        </p:nvSpPr>
        <p:spPr>
          <a:xfrm>
            <a:off x="9542947" y="2957083"/>
            <a:ext cx="943365" cy="34061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9" name="Straight Connector 128"/>
          <p:cNvCxnSpPr/>
          <p:nvPr/>
        </p:nvCxnSpPr>
        <p:spPr>
          <a:xfrm>
            <a:off x="10486312" y="2957083"/>
            <a:ext cx="222830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1" name="Rectangle 130"/>
          <p:cNvSpPr>
            <a:spLocks/>
          </p:cNvSpPr>
          <p:nvPr/>
        </p:nvSpPr>
        <p:spPr>
          <a:xfrm>
            <a:off x="10794531" y="2618434"/>
            <a:ext cx="943365" cy="34061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2" name="Rectangle 131"/>
          <p:cNvSpPr>
            <a:spLocks/>
          </p:cNvSpPr>
          <p:nvPr/>
        </p:nvSpPr>
        <p:spPr>
          <a:xfrm>
            <a:off x="10794531" y="2957083"/>
            <a:ext cx="943365" cy="34061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2" name="TextBox 231"/>
          <p:cNvSpPr txBox="1"/>
          <p:nvPr/>
        </p:nvSpPr>
        <p:spPr>
          <a:xfrm>
            <a:off x="882579" y="2662918"/>
            <a:ext cx="839269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7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Agen</a:t>
            </a:r>
          </a:p>
        </p:txBody>
      </p:sp>
      <p:sp>
        <p:nvSpPr>
          <p:cNvPr id="233" name="TextBox 232"/>
          <p:cNvSpPr txBox="1"/>
          <p:nvPr/>
        </p:nvSpPr>
        <p:spPr>
          <a:xfrm>
            <a:off x="729684" y="3005251"/>
            <a:ext cx="873430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7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PKK</a:t>
            </a:r>
          </a:p>
        </p:txBody>
      </p:sp>
      <p:sp>
        <p:nvSpPr>
          <p:cNvPr id="234" name="TextBox 233"/>
          <p:cNvSpPr txBox="1"/>
          <p:nvPr/>
        </p:nvSpPr>
        <p:spPr>
          <a:xfrm>
            <a:off x="2074415" y="2662918"/>
            <a:ext cx="839269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7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Terminal</a:t>
            </a:r>
            <a:endParaRPr kumimoji="0" lang="id-ID" sz="975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5" name="TextBox 234"/>
          <p:cNvSpPr txBox="1"/>
          <p:nvPr/>
        </p:nvSpPr>
        <p:spPr>
          <a:xfrm>
            <a:off x="2004471" y="3005251"/>
            <a:ext cx="873430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7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RPKOP</a:t>
            </a:r>
          </a:p>
        </p:txBody>
      </p:sp>
      <p:sp>
        <p:nvSpPr>
          <p:cNvPr id="236" name="TextBox 235"/>
          <p:cNvSpPr txBox="1"/>
          <p:nvPr/>
        </p:nvSpPr>
        <p:spPr>
          <a:xfrm>
            <a:off x="3385369" y="2662918"/>
            <a:ext cx="839269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7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Agen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3222719" y="3001567"/>
            <a:ext cx="873430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7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PPKB</a:t>
            </a:r>
          </a:p>
        </p:txBody>
      </p:sp>
      <p:sp>
        <p:nvSpPr>
          <p:cNvPr id="238" name="TextBox 237"/>
          <p:cNvSpPr txBox="1"/>
          <p:nvPr/>
        </p:nvSpPr>
        <p:spPr>
          <a:xfrm>
            <a:off x="4643460" y="2662918"/>
            <a:ext cx="839269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97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system</a:t>
            </a:r>
            <a:endParaRPr lang="id-ID" sz="975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4394932" y="3001567"/>
            <a:ext cx="1092189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US" sz="975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Autocollection</a:t>
            </a:r>
            <a:endParaRPr lang="id-ID" sz="975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1" name="TextBox 240"/>
          <p:cNvSpPr txBox="1"/>
          <p:nvPr/>
        </p:nvSpPr>
        <p:spPr>
          <a:xfrm>
            <a:off x="5609959" y="2995098"/>
            <a:ext cx="1262544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id-ID" sz="97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PPKB-D</a:t>
            </a:r>
          </a:p>
        </p:txBody>
      </p:sp>
      <p:sp>
        <p:nvSpPr>
          <p:cNvPr id="243" name="TextBox 242"/>
          <p:cNvSpPr txBox="1"/>
          <p:nvPr/>
        </p:nvSpPr>
        <p:spPr>
          <a:xfrm>
            <a:off x="6932099" y="2983999"/>
            <a:ext cx="1092189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id-ID" sz="97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SPK</a:t>
            </a:r>
          </a:p>
        </p:txBody>
      </p:sp>
      <p:sp>
        <p:nvSpPr>
          <p:cNvPr id="245" name="TextBox 244"/>
          <p:cNvSpPr txBox="1"/>
          <p:nvPr/>
        </p:nvSpPr>
        <p:spPr>
          <a:xfrm>
            <a:off x="8163058" y="2939839"/>
            <a:ext cx="1092189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id-ID" sz="97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Bukti/</a:t>
            </a:r>
          </a:p>
          <a:p>
            <a:pPr algn="ctr" eaLnBrk="0" hangingPunct="0"/>
            <a:r>
              <a:rPr lang="id-ID" sz="97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Realisasi</a:t>
            </a:r>
          </a:p>
        </p:txBody>
      </p:sp>
      <p:sp>
        <p:nvSpPr>
          <p:cNvPr id="246" name="TextBox 245"/>
          <p:cNvSpPr txBox="1"/>
          <p:nvPr/>
        </p:nvSpPr>
        <p:spPr>
          <a:xfrm>
            <a:off x="9461781" y="2672527"/>
            <a:ext cx="1083085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id-ID" sz="97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</a:p>
        </p:txBody>
      </p:sp>
      <p:sp>
        <p:nvSpPr>
          <p:cNvPr id="247" name="TextBox 246"/>
          <p:cNvSpPr txBox="1"/>
          <p:nvPr/>
        </p:nvSpPr>
        <p:spPr>
          <a:xfrm>
            <a:off x="9348424" y="3005888"/>
            <a:ext cx="1344390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id-ID" sz="97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DTJK, DPJK</a:t>
            </a:r>
          </a:p>
        </p:txBody>
      </p:sp>
      <p:sp>
        <p:nvSpPr>
          <p:cNvPr id="248" name="TextBox 247"/>
          <p:cNvSpPr txBox="1"/>
          <p:nvPr/>
        </p:nvSpPr>
        <p:spPr>
          <a:xfrm>
            <a:off x="10713366" y="2672527"/>
            <a:ext cx="1083085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id-ID" sz="97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</a:p>
        </p:txBody>
      </p:sp>
      <p:sp>
        <p:nvSpPr>
          <p:cNvPr id="249" name="TextBox 248"/>
          <p:cNvSpPr txBox="1"/>
          <p:nvPr/>
        </p:nvSpPr>
        <p:spPr>
          <a:xfrm>
            <a:off x="10720120" y="3005888"/>
            <a:ext cx="1092189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id-ID" sz="97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Nota</a:t>
            </a:r>
          </a:p>
        </p:txBody>
      </p:sp>
      <p:sp>
        <p:nvSpPr>
          <p:cNvPr id="138" name="Rectangle 137"/>
          <p:cNvSpPr>
            <a:spLocks/>
          </p:cNvSpPr>
          <p:nvPr/>
        </p:nvSpPr>
        <p:spPr>
          <a:xfrm>
            <a:off x="768745" y="4025892"/>
            <a:ext cx="827168" cy="340615"/>
          </a:xfrm>
          <a:prstGeom prst="rect">
            <a:avLst/>
          </a:prstGeom>
          <a:solidFill>
            <a:srgbClr val="0077C8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9" name="Rectangle 138"/>
          <p:cNvSpPr>
            <a:spLocks/>
          </p:cNvSpPr>
          <p:nvPr/>
        </p:nvSpPr>
        <p:spPr>
          <a:xfrm>
            <a:off x="768745" y="4364542"/>
            <a:ext cx="827168" cy="340615"/>
          </a:xfrm>
          <a:prstGeom prst="rect">
            <a:avLst/>
          </a:prstGeom>
          <a:solidFill>
            <a:srgbClr val="0077C8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42" name="Straight Connector 141"/>
          <p:cNvCxnSpPr/>
          <p:nvPr/>
        </p:nvCxnSpPr>
        <p:spPr>
          <a:xfrm>
            <a:off x="1176622" y="4714765"/>
            <a:ext cx="0" cy="155824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" name="Rectangle 142"/>
          <p:cNvSpPr>
            <a:spLocks/>
          </p:cNvSpPr>
          <p:nvPr/>
        </p:nvSpPr>
        <p:spPr>
          <a:xfrm>
            <a:off x="1886512" y="5713804"/>
            <a:ext cx="827168" cy="34061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4" name="Rectangle 143"/>
          <p:cNvSpPr>
            <a:spLocks/>
          </p:cNvSpPr>
          <p:nvPr/>
        </p:nvSpPr>
        <p:spPr>
          <a:xfrm>
            <a:off x="1886512" y="6052454"/>
            <a:ext cx="827168" cy="34061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47" name="Straight Connector 146"/>
          <p:cNvCxnSpPr/>
          <p:nvPr/>
        </p:nvCxnSpPr>
        <p:spPr>
          <a:xfrm>
            <a:off x="2713680" y="6052454"/>
            <a:ext cx="195383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Rectangle 147"/>
          <p:cNvSpPr>
            <a:spLocks/>
          </p:cNvSpPr>
          <p:nvPr/>
        </p:nvSpPr>
        <p:spPr>
          <a:xfrm>
            <a:off x="2984649" y="5711919"/>
            <a:ext cx="827168" cy="34061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9" name="Rectangle 148"/>
          <p:cNvSpPr>
            <a:spLocks/>
          </p:cNvSpPr>
          <p:nvPr/>
        </p:nvSpPr>
        <p:spPr>
          <a:xfrm>
            <a:off x="2984649" y="6050568"/>
            <a:ext cx="827168" cy="34061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52" name="Straight Connector 151"/>
          <p:cNvCxnSpPr/>
          <p:nvPr/>
        </p:nvCxnSpPr>
        <p:spPr>
          <a:xfrm>
            <a:off x="3811816" y="6050568"/>
            <a:ext cx="195383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Rectangle 152"/>
          <p:cNvSpPr>
            <a:spLocks/>
          </p:cNvSpPr>
          <p:nvPr/>
        </p:nvSpPr>
        <p:spPr>
          <a:xfrm>
            <a:off x="4010439" y="5706749"/>
            <a:ext cx="995634" cy="34061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4" name="Rectangle 153"/>
          <p:cNvSpPr>
            <a:spLocks/>
          </p:cNvSpPr>
          <p:nvPr/>
        </p:nvSpPr>
        <p:spPr>
          <a:xfrm>
            <a:off x="4010439" y="6045398"/>
            <a:ext cx="995634" cy="34061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57" name="Straight Connector 156"/>
          <p:cNvCxnSpPr/>
          <p:nvPr/>
        </p:nvCxnSpPr>
        <p:spPr>
          <a:xfrm>
            <a:off x="4981621" y="6045398"/>
            <a:ext cx="195383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8" name="Rectangle 157"/>
          <p:cNvSpPr>
            <a:spLocks/>
          </p:cNvSpPr>
          <p:nvPr/>
        </p:nvSpPr>
        <p:spPr>
          <a:xfrm>
            <a:off x="5197752" y="5711919"/>
            <a:ext cx="827168" cy="34061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9" name="Rectangle 158"/>
          <p:cNvSpPr>
            <a:spLocks/>
          </p:cNvSpPr>
          <p:nvPr/>
        </p:nvSpPr>
        <p:spPr>
          <a:xfrm>
            <a:off x="5197752" y="6050568"/>
            <a:ext cx="827168" cy="34061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2" name="Rectangle 161"/>
          <p:cNvSpPr>
            <a:spLocks/>
          </p:cNvSpPr>
          <p:nvPr/>
        </p:nvSpPr>
        <p:spPr>
          <a:xfrm>
            <a:off x="6295036" y="5711919"/>
            <a:ext cx="827168" cy="34061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3" name="Rectangle 162"/>
          <p:cNvSpPr>
            <a:spLocks/>
          </p:cNvSpPr>
          <p:nvPr/>
        </p:nvSpPr>
        <p:spPr>
          <a:xfrm>
            <a:off x="6295036" y="6050568"/>
            <a:ext cx="827168" cy="34061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6" name="Rectangle 165"/>
          <p:cNvSpPr>
            <a:spLocks/>
          </p:cNvSpPr>
          <p:nvPr/>
        </p:nvSpPr>
        <p:spPr>
          <a:xfrm>
            <a:off x="8640081" y="5721527"/>
            <a:ext cx="827168" cy="34061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7" name="Rectangle 166"/>
          <p:cNvSpPr>
            <a:spLocks/>
          </p:cNvSpPr>
          <p:nvPr/>
        </p:nvSpPr>
        <p:spPr>
          <a:xfrm>
            <a:off x="8640081" y="6060176"/>
            <a:ext cx="827168" cy="34061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69" name="Straight Connector 168"/>
          <p:cNvCxnSpPr/>
          <p:nvPr/>
        </p:nvCxnSpPr>
        <p:spPr>
          <a:xfrm>
            <a:off x="9467249" y="6060177"/>
            <a:ext cx="195383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Rectangle 170"/>
          <p:cNvSpPr>
            <a:spLocks/>
          </p:cNvSpPr>
          <p:nvPr/>
        </p:nvSpPr>
        <p:spPr>
          <a:xfrm>
            <a:off x="9748058" y="5721527"/>
            <a:ext cx="827168" cy="34061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2" name="Rectangle 171"/>
          <p:cNvSpPr>
            <a:spLocks/>
          </p:cNvSpPr>
          <p:nvPr/>
        </p:nvSpPr>
        <p:spPr>
          <a:xfrm>
            <a:off x="9748058" y="6060176"/>
            <a:ext cx="827168" cy="34061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74" name="Straight Connector 173"/>
          <p:cNvCxnSpPr/>
          <p:nvPr/>
        </p:nvCxnSpPr>
        <p:spPr>
          <a:xfrm>
            <a:off x="10575226" y="6060177"/>
            <a:ext cx="195383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Rectangle 175"/>
          <p:cNvSpPr>
            <a:spLocks/>
          </p:cNvSpPr>
          <p:nvPr/>
        </p:nvSpPr>
        <p:spPr>
          <a:xfrm>
            <a:off x="10845481" y="5721527"/>
            <a:ext cx="827168" cy="34061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7" name="Rectangle 176"/>
          <p:cNvSpPr>
            <a:spLocks/>
          </p:cNvSpPr>
          <p:nvPr/>
        </p:nvSpPr>
        <p:spPr>
          <a:xfrm>
            <a:off x="10845481" y="6060176"/>
            <a:ext cx="827168" cy="34061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0" name="Rectangle 179"/>
          <p:cNvSpPr>
            <a:spLocks/>
          </p:cNvSpPr>
          <p:nvPr/>
        </p:nvSpPr>
        <p:spPr>
          <a:xfrm>
            <a:off x="768745" y="4870589"/>
            <a:ext cx="827168" cy="340615"/>
          </a:xfrm>
          <a:prstGeom prst="rect">
            <a:avLst/>
          </a:prstGeom>
          <a:solidFill>
            <a:srgbClr val="0077C8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1" name="Rectangle 180"/>
          <p:cNvSpPr>
            <a:spLocks/>
          </p:cNvSpPr>
          <p:nvPr/>
        </p:nvSpPr>
        <p:spPr>
          <a:xfrm>
            <a:off x="768745" y="5209238"/>
            <a:ext cx="827168" cy="340615"/>
          </a:xfrm>
          <a:prstGeom prst="rect">
            <a:avLst/>
          </a:prstGeom>
          <a:solidFill>
            <a:srgbClr val="0077C8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84" name="Straight Connector 183"/>
          <p:cNvCxnSpPr/>
          <p:nvPr/>
        </p:nvCxnSpPr>
        <p:spPr>
          <a:xfrm>
            <a:off x="1176622" y="5556095"/>
            <a:ext cx="0" cy="155824"/>
          </a:xfrm>
          <a:prstGeom prst="line">
            <a:avLst/>
          </a:prstGeom>
          <a:noFill/>
          <a:ln w="19050" cap="flat" cmpd="sng" algn="ctr">
            <a:solidFill>
              <a:srgbClr val="44546A">
                <a:lumMod val="75000"/>
              </a:srgbClr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185" name="Rectangle 184"/>
          <p:cNvSpPr>
            <a:spLocks/>
          </p:cNvSpPr>
          <p:nvPr/>
        </p:nvSpPr>
        <p:spPr>
          <a:xfrm>
            <a:off x="768745" y="5711919"/>
            <a:ext cx="827168" cy="34061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6" name="Rectangle 185"/>
          <p:cNvSpPr>
            <a:spLocks/>
          </p:cNvSpPr>
          <p:nvPr/>
        </p:nvSpPr>
        <p:spPr>
          <a:xfrm>
            <a:off x="768745" y="6050568"/>
            <a:ext cx="827168" cy="34061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89" name="Straight Connector 188"/>
          <p:cNvCxnSpPr/>
          <p:nvPr/>
        </p:nvCxnSpPr>
        <p:spPr>
          <a:xfrm>
            <a:off x="1595913" y="5219889"/>
            <a:ext cx="195383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0" name="Rectangle 189"/>
          <p:cNvSpPr>
            <a:spLocks/>
          </p:cNvSpPr>
          <p:nvPr/>
        </p:nvSpPr>
        <p:spPr>
          <a:xfrm>
            <a:off x="1885565" y="4870589"/>
            <a:ext cx="827168" cy="340615"/>
          </a:xfrm>
          <a:prstGeom prst="rect">
            <a:avLst/>
          </a:prstGeom>
          <a:solidFill>
            <a:srgbClr val="0077C8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1" name="Rectangle 190"/>
          <p:cNvSpPr>
            <a:spLocks/>
          </p:cNvSpPr>
          <p:nvPr/>
        </p:nvSpPr>
        <p:spPr>
          <a:xfrm>
            <a:off x="1885565" y="5209238"/>
            <a:ext cx="827168" cy="340615"/>
          </a:xfrm>
          <a:prstGeom prst="rect">
            <a:avLst/>
          </a:prstGeom>
          <a:solidFill>
            <a:srgbClr val="0077C8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94" name="Straight Connector 193"/>
          <p:cNvCxnSpPr/>
          <p:nvPr/>
        </p:nvCxnSpPr>
        <p:spPr>
          <a:xfrm>
            <a:off x="2293443" y="5556095"/>
            <a:ext cx="0" cy="155824"/>
          </a:xfrm>
          <a:prstGeom prst="line">
            <a:avLst/>
          </a:prstGeom>
          <a:noFill/>
          <a:ln w="19050" cap="flat" cmpd="sng" algn="ctr">
            <a:solidFill>
              <a:srgbClr val="44546A">
                <a:lumMod val="75000"/>
              </a:srgbClr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cxnSp>
        <p:nvCxnSpPr>
          <p:cNvPr id="195" name="Straight Connector 194"/>
          <p:cNvCxnSpPr/>
          <p:nvPr/>
        </p:nvCxnSpPr>
        <p:spPr>
          <a:xfrm>
            <a:off x="1595913" y="6050568"/>
            <a:ext cx="195383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1" name="Rectangle 200"/>
          <p:cNvSpPr>
            <a:spLocks/>
          </p:cNvSpPr>
          <p:nvPr/>
        </p:nvSpPr>
        <p:spPr>
          <a:xfrm>
            <a:off x="6287249" y="4870589"/>
            <a:ext cx="827168" cy="340615"/>
          </a:xfrm>
          <a:prstGeom prst="rect">
            <a:avLst/>
          </a:prstGeom>
          <a:solidFill>
            <a:srgbClr val="0077C8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2" name="Rectangle 201"/>
          <p:cNvSpPr>
            <a:spLocks/>
          </p:cNvSpPr>
          <p:nvPr/>
        </p:nvSpPr>
        <p:spPr>
          <a:xfrm>
            <a:off x="6287249" y="5209238"/>
            <a:ext cx="827168" cy="340615"/>
          </a:xfrm>
          <a:prstGeom prst="rect">
            <a:avLst/>
          </a:prstGeom>
          <a:solidFill>
            <a:srgbClr val="0077C8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05" name="Straight Connector 204"/>
          <p:cNvCxnSpPr>
            <a:endCxn id="158" idx="0"/>
          </p:cNvCxnSpPr>
          <p:nvPr/>
        </p:nvCxnSpPr>
        <p:spPr>
          <a:xfrm rot="10800000" flipV="1">
            <a:off x="5611337" y="5209237"/>
            <a:ext cx="683703" cy="502682"/>
          </a:xfrm>
          <a:prstGeom prst="bentConnector2">
            <a:avLst/>
          </a:prstGeom>
          <a:noFill/>
          <a:ln w="19050" cap="flat" cmpd="sng" algn="ctr">
            <a:solidFill>
              <a:srgbClr val="44546A">
                <a:lumMod val="75000"/>
              </a:srgbClr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</p:cxnSp>
      <p:grpSp>
        <p:nvGrpSpPr>
          <p:cNvPr id="211" name="Group 210"/>
          <p:cNvGrpSpPr/>
          <p:nvPr/>
        </p:nvGrpSpPr>
        <p:grpSpPr>
          <a:xfrm>
            <a:off x="7122205" y="5057945"/>
            <a:ext cx="308156" cy="992623"/>
            <a:chOff x="8067621" y="5723501"/>
            <a:chExt cx="343020" cy="601041"/>
          </a:xfrm>
        </p:grpSpPr>
        <p:cxnSp>
          <p:nvCxnSpPr>
            <p:cNvPr id="212" name="Straight Connector 211"/>
            <p:cNvCxnSpPr/>
            <p:nvPr/>
          </p:nvCxnSpPr>
          <p:spPr>
            <a:xfrm>
              <a:off x="8067621" y="6324542"/>
              <a:ext cx="156369" cy="0"/>
            </a:xfrm>
            <a:prstGeom prst="line">
              <a:avLst/>
            </a:prstGeom>
            <a:noFill/>
            <a:ln w="19050" cap="flat" cmpd="sng" algn="ctr">
              <a:solidFill>
                <a:srgbClr val="44546A">
                  <a:lumMod val="75000"/>
                </a:srgbClr>
              </a:solidFill>
              <a:prstDash val="dash"/>
              <a:miter lim="800000"/>
              <a:headEnd type="none" w="med" len="med"/>
              <a:tailEnd type="none" w="med" len="med"/>
            </a:ln>
            <a:effectLst/>
          </p:spPr>
        </p:cxnSp>
        <p:cxnSp>
          <p:nvCxnSpPr>
            <p:cNvPr id="213" name="Elbow Connector 212"/>
            <p:cNvCxnSpPr>
              <a:endCxn id="207" idx="1"/>
            </p:cNvCxnSpPr>
            <p:nvPr/>
          </p:nvCxnSpPr>
          <p:spPr>
            <a:xfrm rot="5400000" flipH="1" flipV="1">
              <a:off x="8028447" y="5932952"/>
              <a:ext cx="591646" cy="172743"/>
            </a:xfrm>
            <a:prstGeom prst="bentConnector2">
              <a:avLst/>
            </a:prstGeom>
            <a:noFill/>
            <a:ln w="19050" cap="flat" cmpd="sng" algn="ctr">
              <a:solidFill>
                <a:srgbClr val="44546A">
                  <a:lumMod val="75000"/>
                </a:srgbClr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</p:grpSp>
      <p:cxnSp>
        <p:nvCxnSpPr>
          <p:cNvPr id="218" name="Straight Connector 217"/>
          <p:cNvCxnSpPr/>
          <p:nvPr/>
        </p:nvCxnSpPr>
        <p:spPr>
          <a:xfrm>
            <a:off x="6718479" y="5556095"/>
            <a:ext cx="0" cy="155824"/>
          </a:xfrm>
          <a:prstGeom prst="line">
            <a:avLst/>
          </a:prstGeom>
          <a:noFill/>
          <a:ln w="19050" cap="flat" cmpd="sng" algn="ctr">
            <a:solidFill>
              <a:srgbClr val="44546A">
                <a:lumMod val="75000"/>
              </a:srgbClr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219" name="Rectangle 218"/>
          <p:cNvSpPr>
            <a:spLocks/>
          </p:cNvSpPr>
          <p:nvPr/>
        </p:nvSpPr>
        <p:spPr>
          <a:xfrm>
            <a:off x="7461311" y="5741120"/>
            <a:ext cx="909884" cy="34061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0" name="Rectangle 219"/>
          <p:cNvSpPr>
            <a:spLocks/>
          </p:cNvSpPr>
          <p:nvPr/>
        </p:nvSpPr>
        <p:spPr>
          <a:xfrm>
            <a:off x="7461311" y="6079769"/>
            <a:ext cx="909884" cy="340615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23" name="Straight Connector 222"/>
          <p:cNvCxnSpPr/>
          <p:nvPr/>
        </p:nvCxnSpPr>
        <p:spPr>
          <a:xfrm flipV="1">
            <a:off x="8369825" y="6035055"/>
            <a:ext cx="270255" cy="2204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0" name="TextBox 249"/>
          <p:cNvSpPr txBox="1"/>
          <p:nvPr/>
        </p:nvSpPr>
        <p:spPr>
          <a:xfrm>
            <a:off x="932752" y="4079986"/>
            <a:ext cx="735894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id-ID" sz="975" dirty="0">
                <a:solidFill>
                  <a:prstClr val="whit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Agen</a:t>
            </a:r>
          </a:p>
        </p:txBody>
      </p:sp>
      <p:sp>
        <p:nvSpPr>
          <p:cNvPr id="251" name="TextBox 250"/>
          <p:cNvSpPr txBox="1"/>
          <p:nvPr/>
        </p:nvSpPr>
        <p:spPr>
          <a:xfrm>
            <a:off x="724057" y="4319396"/>
            <a:ext cx="952814" cy="429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id-ID" sz="731" dirty="0">
                <a:solidFill>
                  <a:prstClr val="whit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Warta Kedatangan Kapal</a:t>
            </a:r>
          </a:p>
        </p:txBody>
      </p:sp>
      <p:sp>
        <p:nvSpPr>
          <p:cNvPr id="252" name="TextBox 251"/>
          <p:cNvSpPr txBox="1"/>
          <p:nvPr/>
        </p:nvSpPr>
        <p:spPr>
          <a:xfrm>
            <a:off x="1958735" y="5767897"/>
            <a:ext cx="735894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7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Terminal</a:t>
            </a:r>
            <a:endParaRPr kumimoji="0" lang="id-ID" sz="975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53" name="TextBox 252"/>
          <p:cNvSpPr txBox="1"/>
          <p:nvPr/>
        </p:nvSpPr>
        <p:spPr>
          <a:xfrm>
            <a:off x="1916457" y="6110230"/>
            <a:ext cx="765847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7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RPKOP</a:t>
            </a:r>
          </a:p>
        </p:txBody>
      </p:sp>
      <p:sp>
        <p:nvSpPr>
          <p:cNvPr id="254" name="TextBox 253"/>
          <p:cNvSpPr txBox="1"/>
          <p:nvPr/>
        </p:nvSpPr>
        <p:spPr>
          <a:xfrm>
            <a:off x="3127265" y="5766012"/>
            <a:ext cx="735894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7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Agen</a:t>
            </a:r>
          </a:p>
        </p:txBody>
      </p:sp>
      <p:sp>
        <p:nvSpPr>
          <p:cNvPr id="255" name="TextBox 254"/>
          <p:cNvSpPr txBox="1"/>
          <p:nvPr/>
        </p:nvSpPr>
        <p:spPr>
          <a:xfrm>
            <a:off x="2984649" y="6104661"/>
            <a:ext cx="765847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7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PPKB</a:t>
            </a:r>
          </a:p>
        </p:txBody>
      </p:sp>
      <p:sp>
        <p:nvSpPr>
          <p:cNvPr id="259" name="TextBox 258"/>
          <p:cNvSpPr txBox="1"/>
          <p:nvPr/>
        </p:nvSpPr>
        <p:spPr>
          <a:xfrm>
            <a:off x="5122450" y="6018936"/>
            <a:ext cx="957661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id-ID" sz="975" dirty="0">
                <a:solidFill>
                  <a:prstClr val="whit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PPKB-D</a:t>
            </a:r>
          </a:p>
          <a:p>
            <a:pPr algn="ctr" eaLnBrk="0" hangingPunct="0"/>
            <a:r>
              <a:rPr lang="en-US" sz="975" dirty="0">
                <a:solidFill>
                  <a:prstClr val="whit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Pre- SPK</a:t>
            </a:r>
            <a:endParaRPr lang="id-ID" sz="975" dirty="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6223867" y="5718387"/>
            <a:ext cx="949678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id-ID" sz="975" i="1" dirty="0">
                <a:solidFill>
                  <a:prstClr val="whit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By System</a:t>
            </a:r>
          </a:p>
        </p:txBody>
      </p:sp>
      <p:sp>
        <p:nvSpPr>
          <p:cNvPr id="261" name="TextBox 260"/>
          <p:cNvSpPr txBox="1"/>
          <p:nvPr/>
        </p:nvSpPr>
        <p:spPr>
          <a:xfrm>
            <a:off x="6226601" y="6068042"/>
            <a:ext cx="957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id-ID" sz="800" dirty="0">
                <a:solidFill>
                  <a:prstClr val="whit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</a:t>
            </a:r>
            <a:r>
              <a:rPr lang="en-US" sz="800" dirty="0">
                <a:solidFill>
                  <a:prstClr val="whit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sent </a:t>
            </a:r>
          </a:p>
          <a:p>
            <a:pPr algn="ctr" eaLnBrk="0" hangingPunct="0"/>
            <a:r>
              <a:rPr lang="id-ID" sz="800" dirty="0">
                <a:solidFill>
                  <a:prstClr val="whit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SPK</a:t>
            </a:r>
          </a:p>
        </p:txBody>
      </p:sp>
      <p:sp>
        <p:nvSpPr>
          <p:cNvPr id="263" name="TextBox 262"/>
          <p:cNvSpPr txBox="1"/>
          <p:nvPr/>
        </p:nvSpPr>
        <p:spPr>
          <a:xfrm>
            <a:off x="8538135" y="6042933"/>
            <a:ext cx="957661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id-ID" sz="975" dirty="0">
                <a:solidFill>
                  <a:prstClr val="whit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Bukti/</a:t>
            </a:r>
          </a:p>
          <a:p>
            <a:pPr algn="ctr" eaLnBrk="0" hangingPunct="0"/>
            <a:r>
              <a:rPr lang="id-ID" sz="975" dirty="0">
                <a:solidFill>
                  <a:prstClr val="whit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Realisasi</a:t>
            </a:r>
          </a:p>
        </p:txBody>
      </p:sp>
      <p:sp>
        <p:nvSpPr>
          <p:cNvPr id="264" name="TextBox 263"/>
          <p:cNvSpPr txBox="1"/>
          <p:nvPr/>
        </p:nvSpPr>
        <p:spPr>
          <a:xfrm>
            <a:off x="9676890" y="5775620"/>
            <a:ext cx="949678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id-ID" sz="975" dirty="0">
                <a:solidFill>
                  <a:prstClr val="whit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</a:p>
        </p:txBody>
      </p:sp>
      <p:sp>
        <p:nvSpPr>
          <p:cNvPr id="265" name="TextBox 264"/>
          <p:cNvSpPr txBox="1"/>
          <p:nvPr/>
        </p:nvSpPr>
        <p:spPr>
          <a:xfrm>
            <a:off x="9588027" y="6108981"/>
            <a:ext cx="1136671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id-ID" sz="975" dirty="0">
                <a:solidFill>
                  <a:prstClr val="whit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DTJK, DPJK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10774313" y="5775620"/>
            <a:ext cx="949678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id-ID" sz="975" dirty="0">
                <a:solidFill>
                  <a:prstClr val="whit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Billing</a:t>
            </a:r>
          </a:p>
        </p:txBody>
      </p:sp>
      <p:sp>
        <p:nvSpPr>
          <p:cNvPr id="267" name="TextBox 266"/>
          <p:cNvSpPr txBox="1"/>
          <p:nvPr/>
        </p:nvSpPr>
        <p:spPr>
          <a:xfrm>
            <a:off x="10780235" y="6080406"/>
            <a:ext cx="957661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id-ID" sz="975" dirty="0">
                <a:solidFill>
                  <a:prstClr val="whit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Nota</a:t>
            </a:r>
          </a:p>
        </p:txBody>
      </p:sp>
      <p:sp>
        <p:nvSpPr>
          <p:cNvPr id="268" name="TextBox 267"/>
          <p:cNvSpPr txBox="1"/>
          <p:nvPr/>
        </p:nvSpPr>
        <p:spPr>
          <a:xfrm>
            <a:off x="932752" y="4924682"/>
            <a:ext cx="735894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id-ID" sz="975" dirty="0">
                <a:solidFill>
                  <a:prstClr val="whit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Agen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705922" y="5268169"/>
            <a:ext cx="952814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id-ID" sz="975" dirty="0">
                <a:solidFill>
                  <a:prstClr val="whit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PKK</a:t>
            </a:r>
          </a:p>
        </p:txBody>
      </p:sp>
      <p:sp>
        <p:nvSpPr>
          <p:cNvPr id="270" name="TextBox 269"/>
          <p:cNvSpPr txBox="1"/>
          <p:nvPr/>
        </p:nvSpPr>
        <p:spPr>
          <a:xfrm>
            <a:off x="932752" y="5766012"/>
            <a:ext cx="735894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7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Agen</a:t>
            </a:r>
          </a:p>
        </p:txBody>
      </p:sp>
      <p:sp>
        <p:nvSpPr>
          <p:cNvPr id="271" name="TextBox 270"/>
          <p:cNvSpPr txBox="1"/>
          <p:nvPr/>
        </p:nvSpPr>
        <p:spPr>
          <a:xfrm>
            <a:off x="695534" y="6007760"/>
            <a:ext cx="952814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75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Display PKK</a:t>
            </a:r>
          </a:p>
        </p:txBody>
      </p:sp>
      <p:sp>
        <p:nvSpPr>
          <p:cNvPr id="272" name="TextBox 271"/>
          <p:cNvSpPr txBox="1"/>
          <p:nvPr/>
        </p:nvSpPr>
        <p:spPr>
          <a:xfrm>
            <a:off x="2049573" y="4924682"/>
            <a:ext cx="735894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id-ID" sz="975" dirty="0">
                <a:solidFill>
                  <a:prstClr val="whit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PBM</a:t>
            </a:r>
          </a:p>
        </p:txBody>
      </p:sp>
      <p:sp>
        <p:nvSpPr>
          <p:cNvPr id="273" name="TextBox 272"/>
          <p:cNvSpPr txBox="1"/>
          <p:nvPr/>
        </p:nvSpPr>
        <p:spPr>
          <a:xfrm>
            <a:off x="1822743" y="5268169"/>
            <a:ext cx="952814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id-ID" sz="975" dirty="0">
                <a:solidFill>
                  <a:prstClr val="whit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RKBM</a:t>
            </a:r>
          </a:p>
        </p:txBody>
      </p:sp>
      <p:sp>
        <p:nvSpPr>
          <p:cNvPr id="276" name="TextBox 275"/>
          <p:cNvSpPr txBox="1"/>
          <p:nvPr/>
        </p:nvSpPr>
        <p:spPr>
          <a:xfrm>
            <a:off x="6496868" y="4924682"/>
            <a:ext cx="735894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975" dirty="0">
                <a:solidFill>
                  <a:prstClr val="whit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OP</a:t>
            </a:r>
            <a:endParaRPr lang="id-ID" sz="975" dirty="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7" name="TextBox 276"/>
          <p:cNvSpPr txBox="1"/>
          <p:nvPr/>
        </p:nvSpPr>
        <p:spPr>
          <a:xfrm>
            <a:off x="6224425" y="5268169"/>
            <a:ext cx="952814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id-ID" sz="975" dirty="0">
                <a:solidFill>
                  <a:prstClr val="whit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PPK</a:t>
            </a:r>
          </a:p>
        </p:txBody>
      </p:sp>
      <p:cxnSp>
        <p:nvCxnSpPr>
          <p:cNvPr id="206" name="Straight Connector 205"/>
          <p:cNvCxnSpPr/>
          <p:nvPr/>
        </p:nvCxnSpPr>
        <p:spPr>
          <a:xfrm>
            <a:off x="7929445" y="5573145"/>
            <a:ext cx="0" cy="155824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7" name="Rectangle 206"/>
          <p:cNvSpPr>
            <a:spLocks/>
          </p:cNvSpPr>
          <p:nvPr/>
        </p:nvSpPr>
        <p:spPr>
          <a:xfrm>
            <a:off x="7430370" y="4887639"/>
            <a:ext cx="951138" cy="340615"/>
          </a:xfrm>
          <a:prstGeom prst="rect">
            <a:avLst/>
          </a:prstGeom>
          <a:solidFill>
            <a:srgbClr val="0077C8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8" name="Rectangle 207"/>
          <p:cNvSpPr>
            <a:spLocks/>
          </p:cNvSpPr>
          <p:nvPr/>
        </p:nvSpPr>
        <p:spPr>
          <a:xfrm>
            <a:off x="7430370" y="5226288"/>
            <a:ext cx="951138" cy="340615"/>
          </a:xfrm>
          <a:prstGeom prst="rect">
            <a:avLst/>
          </a:prstGeom>
          <a:solidFill>
            <a:srgbClr val="0077C8"/>
          </a:solidFill>
          <a:ln w="19050" cap="flat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975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8" name="TextBox 277"/>
          <p:cNvSpPr txBox="1"/>
          <p:nvPr/>
        </p:nvSpPr>
        <p:spPr>
          <a:xfrm>
            <a:off x="7447945" y="4922682"/>
            <a:ext cx="1139532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975" dirty="0" err="1">
                <a:solidFill>
                  <a:prstClr val="whit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Syahbandar</a:t>
            </a:r>
            <a:endParaRPr lang="id-ID" sz="975" dirty="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9" name="TextBox 278"/>
          <p:cNvSpPr txBox="1"/>
          <p:nvPr/>
        </p:nvSpPr>
        <p:spPr>
          <a:xfrm>
            <a:off x="7368286" y="5214814"/>
            <a:ext cx="1095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SPOG (in)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9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SPB (out)</a:t>
            </a:r>
          </a:p>
        </p:txBody>
      </p:sp>
      <p:sp>
        <p:nvSpPr>
          <p:cNvPr id="281" name="TextBox 280"/>
          <p:cNvSpPr txBox="1"/>
          <p:nvPr/>
        </p:nvSpPr>
        <p:spPr>
          <a:xfrm>
            <a:off x="7369692" y="6138726"/>
            <a:ext cx="1053427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id-ID" sz="975" dirty="0">
                <a:solidFill>
                  <a:prstClr val="whit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Cetak SPK </a:t>
            </a:r>
          </a:p>
        </p:txBody>
      </p:sp>
      <p:sp>
        <p:nvSpPr>
          <p:cNvPr id="282" name="TextBox 281"/>
          <p:cNvSpPr txBox="1"/>
          <p:nvPr/>
        </p:nvSpPr>
        <p:spPr>
          <a:xfrm>
            <a:off x="4230393" y="5760842"/>
            <a:ext cx="735894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975" dirty="0">
                <a:solidFill>
                  <a:prstClr val="white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System</a:t>
            </a:r>
            <a:endParaRPr lang="id-ID" sz="975" dirty="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3955327" y="6099491"/>
            <a:ext cx="1108612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US" sz="975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Autocollection</a:t>
            </a:r>
            <a:endParaRPr lang="id-ID" sz="975" dirty="0">
              <a:solidFill>
                <a:prstClr val="white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4" name="TextBox 283"/>
          <p:cNvSpPr txBox="1"/>
          <p:nvPr/>
        </p:nvSpPr>
        <p:spPr>
          <a:xfrm>
            <a:off x="5259498" y="4962782"/>
            <a:ext cx="735894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hangingPunct="0"/>
            <a:r>
              <a:rPr lang="en-US" sz="975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RPKRO</a:t>
            </a:r>
            <a:endParaRPr lang="id-ID" sz="975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5" name="TextBox 284"/>
          <p:cNvSpPr txBox="1"/>
          <p:nvPr/>
        </p:nvSpPr>
        <p:spPr>
          <a:xfrm>
            <a:off x="7036797" y="1202528"/>
            <a:ext cx="987606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US" sz="975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Rendal</a:t>
            </a:r>
            <a:r>
              <a:rPr lang="en-US" sz="97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</a:p>
          <a:p>
            <a:pPr eaLnBrk="0" hangingPunct="0"/>
            <a:r>
              <a:rPr lang="en-US" sz="975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pemanduan</a:t>
            </a:r>
            <a:endParaRPr lang="id-ID" sz="975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6" name="TextBox 285"/>
          <p:cNvSpPr txBox="1"/>
          <p:nvPr/>
        </p:nvSpPr>
        <p:spPr>
          <a:xfrm>
            <a:off x="8334659" y="1192697"/>
            <a:ext cx="987606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US" sz="975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Rendal</a:t>
            </a:r>
            <a:r>
              <a:rPr lang="en-US" sz="97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</a:p>
          <a:p>
            <a:pPr eaLnBrk="0" hangingPunct="0"/>
            <a:r>
              <a:rPr lang="en-US" sz="975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pemanduan</a:t>
            </a:r>
            <a:endParaRPr lang="id-ID" sz="975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7" name="TextBox 286"/>
          <p:cNvSpPr txBox="1"/>
          <p:nvPr/>
        </p:nvSpPr>
        <p:spPr>
          <a:xfrm>
            <a:off x="5729107" y="2579044"/>
            <a:ext cx="987606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US" sz="975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Rendal</a:t>
            </a:r>
            <a:r>
              <a:rPr lang="en-US" sz="97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</a:p>
          <a:p>
            <a:pPr eaLnBrk="0" hangingPunct="0"/>
            <a:r>
              <a:rPr lang="en-US" sz="975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pemanduan</a:t>
            </a:r>
            <a:endParaRPr lang="id-ID" sz="975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8" name="TextBox 287"/>
          <p:cNvSpPr txBox="1"/>
          <p:nvPr/>
        </p:nvSpPr>
        <p:spPr>
          <a:xfrm>
            <a:off x="7002386" y="2564296"/>
            <a:ext cx="987606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US" sz="975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Rendal</a:t>
            </a:r>
            <a:r>
              <a:rPr lang="en-US" sz="97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</a:p>
          <a:p>
            <a:pPr eaLnBrk="0" hangingPunct="0"/>
            <a:r>
              <a:rPr lang="en-US" sz="975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pemanduan</a:t>
            </a:r>
            <a:endParaRPr lang="id-ID" sz="975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9" name="TextBox 288"/>
          <p:cNvSpPr txBox="1"/>
          <p:nvPr/>
        </p:nvSpPr>
        <p:spPr>
          <a:xfrm>
            <a:off x="8300248" y="2554465"/>
            <a:ext cx="987606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US" sz="975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Rendal</a:t>
            </a:r>
            <a:r>
              <a:rPr lang="en-US" sz="97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</a:p>
          <a:p>
            <a:pPr eaLnBrk="0" hangingPunct="0"/>
            <a:r>
              <a:rPr lang="en-US" sz="975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pemanduan</a:t>
            </a:r>
            <a:endParaRPr lang="id-ID" sz="975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0" name="TextBox 289"/>
          <p:cNvSpPr txBox="1"/>
          <p:nvPr/>
        </p:nvSpPr>
        <p:spPr>
          <a:xfrm>
            <a:off x="5140490" y="5664680"/>
            <a:ext cx="987606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US" sz="975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Rendal</a:t>
            </a:r>
            <a:r>
              <a:rPr lang="en-US" sz="97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</a:p>
          <a:p>
            <a:pPr eaLnBrk="0" hangingPunct="0"/>
            <a:r>
              <a:rPr lang="en-US" sz="975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pemanduan</a:t>
            </a:r>
            <a:endParaRPr lang="id-ID" sz="975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2" name="TextBox 291"/>
          <p:cNvSpPr txBox="1"/>
          <p:nvPr/>
        </p:nvSpPr>
        <p:spPr>
          <a:xfrm>
            <a:off x="7421765" y="5704835"/>
            <a:ext cx="987606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US" sz="975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Rendal</a:t>
            </a:r>
            <a:r>
              <a:rPr lang="en-US" sz="97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</a:p>
          <a:p>
            <a:pPr eaLnBrk="0" hangingPunct="0"/>
            <a:r>
              <a:rPr lang="en-US" sz="975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pemanduan</a:t>
            </a:r>
            <a:endParaRPr lang="id-ID" sz="975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3" name="TextBox 292"/>
          <p:cNvSpPr txBox="1"/>
          <p:nvPr/>
        </p:nvSpPr>
        <p:spPr>
          <a:xfrm>
            <a:off x="8579828" y="5674882"/>
            <a:ext cx="987606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hangingPunct="0"/>
            <a:r>
              <a:rPr lang="en-US" sz="975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Rendal</a:t>
            </a:r>
            <a:r>
              <a:rPr lang="en-US" sz="97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</a:t>
            </a:r>
          </a:p>
          <a:p>
            <a:pPr eaLnBrk="0" hangingPunct="0"/>
            <a:r>
              <a:rPr lang="en-US" sz="975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pemanduan</a:t>
            </a:r>
            <a:endParaRPr lang="id-ID" sz="975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9686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okcPyFZYUGRmY6J3MViug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MxNcp2u4Eu7f_YE7f8PC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UaS1w_8UkeU2wk9V1.Ej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rQwBeYE60y8jfTAYi8qt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bYJxqofu0y2vyb742t7P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sQi_pR5DUSArxrWqyZOv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sQi_pR5DUSArxrWqyZOv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ig.jNK8VUi76kISW003m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BEZUK9oGk6d_REpkm2wW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BFB9gfH9EWiMwIDblnYl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rQwBeYE60y8jfTAYi8qt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rQwBeYE60y8jfTAYi8qtg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lfwAQepPEGo.7kkKehIM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yNBSLU1HECkINK5j6QXw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wt.gMCoDkaVWCX9I32phw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6BFB9gfH9EWiMwIDblnYl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rQwBeYE60y8jfTAYi8qt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CaOPIqkFkarOx_o7vUqI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cM6I.WkeUa3a81zKnnH.Q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RqNO5NL_0q6k8qq0o2c4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i._APir1UCeX6UjY8YERA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i._APir1UCeX6UjY8YER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rQwBeYE60y8jfTAYi8qtg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mmpZUMVl0iotYp14F79M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fxwCV8ib0SoBUK0iuGcag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fxwCV8ib0SoBUK0iuGcag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fxwCV8ib0SoBUK0iuGcag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fxwCV8ib0SoBUK0iuGcag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fxwCV8ib0SoBUK0iuGcag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fxwCV8ib0SoBUK0iuGca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fxwCV8ib0SoBUK0iuGcag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fxwCV8ib0SoBUK0iuGcag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61B9UL1nU6aSuFL6ufFm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_uN.PLnN02B8ep84eJMCA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fxwCV8ib0SoBUK0iuGcag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fxwCV8ib0SoBUK0iuGcag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BO2c0R0dk6rLaWkmKtjWw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BO2c0R0dk6rLaWkmKtjWw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BO2c0R0dk6rLaWkmKtjWw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gRj_iNkMUqNrOFmnlJulg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fxwCV8ib0SoBUK0iuGcag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gRj_iNkMUqNrOFmnlJulg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fxwCV8ib0SoBUK0iuGcag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fxwCV8ib0SoBUK0iuGca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ohiCRl7GkKqUjzt68Vxhw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gRj_iNkMUqNrOFmnlJulg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TFXby6ZQU2zoSD3pn.wMA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gQ6SvUsCEaBEy2hHmGFRA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gQ6SvUsCEaBEy2hHmGFRA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gQ6SvUsCEaBEy2hHmGFRA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gQ6SvUsCEaBEy2hHmGFRA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op9vAYV_UioWQp7V8A9qg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V5vTYjvu0WgzPU7OHSXDg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4ds3NiLBU.jXrfEWf3cDw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nC2VnqB_06AKudlfk_2I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hJlFgQMIkWoCfyoh2hRlA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H.eLr1jfEWQz7t.rNcfdw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V5vTYjvu0WgzPU7OHSXDg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a4ds3NiLBU.jXrfEWf3cDw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nC2VnqB_06AKudlfk_2Ig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H.eLr1jfEWQz7t.rNcfdw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fxwCV8ib0SoBUK0iuGcag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XRDKdQqrkuYVmeVIitwjg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JtU5lDwDEipgv_7coix_Q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Z.Iw5s4YkGn2iuxyL4hbQ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bOe81MffU.uADzKUJKhT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3NTBuYzP0C7rp6a7ciQ1A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nppHS9TRUKzQt94ThWdSg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w_P2ZHrREiScZREQsKTcA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mlEgthZokq.E3SQmDN2fw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7Fx89vyXEaFmOzpEmzZgQ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xp7Ff.xGUK1_ajXc5trgw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gQ6SvUsCEaBEy2hHmGFRA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Qc.luxKI0iVcteXPbLAKg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TrBm1FPVUqRHoZ.Ifcmvg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WQnMixBoUS0cDFWsAUeRQ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yxGasY7RbkyqabnPJqc6j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.MWx7qBE027or6bGK3dLA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lcMOP.3AEyOz6GnHoPBQ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noHzLzzLESqSuanjBnm9w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23742</TotalTime>
  <Words>2873</Words>
  <Application>Microsoft Office PowerPoint</Application>
  <PresentationFormat>Widescreen</PresentationFormat>
  <Paragraphs>815</Paragraphs>
  <Slides>35</Slides>
  <Notes>11</Notes>
  <HiddenSlides>16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52" baseType="lpstr">
      <vt:lpstr>Arial</vt:lpstr>
      <vt:lpstr>Bahnschrift SemiBold</vt:lpstr>
      <vt:lpstr>Calibri</vt:lpstr>
      <vt:lpstr>Calibri Light</vt:lpstr>
      <vt:lpstr>Gotham Book</vt:lpstr>
      <vt:lpstr>Gotham Medium</vt:lpstr>
      <vt:lpstr>Pragmatica Book</vt:lpstr>
      <vt:lpstr>Pragmatica ExtraBold</vt:lpstr>
      <vt:lpstr>Pragmatica Light</vt:lpstr>
      <vt:lpstr>Pragmatica Medium</vt:lpstr>
      <vt:lpstr>Segoe UI Black</vt:lpstr>
      <vt:lpstr>Segoe UI Semibold</vt:lpstr>
      <vt:lpstr>Tunga</vt:lpstr>
      <vt:lpstr>Univers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Inisiasi integrasi VMS dan INAPORTNET telah diluncurkan1) pada Pelabuhan Tanjung Priok pada tahun 2016</vt:lpstr>
      <vt:lpstr>PowerPoint Presentation</vt:lpstr>
      <vt:lpstr>FLOW GENERAL </vt:lpstr>
      <vt:lpstr>PowerPoint Presentation</vt:lpstr>
      <vt:lpstr>PowerPoint Presentation</vt:lpstr>
      <vt:lpstr>FLOW in-out</vt:lpstr>
      <vt:lpstr>PowerPoint Presentation</vt:lpstr>
      <vt:lpstr>PowerPoint Presentation</vt:lpstr>
      <vt:lpstr>PowerPoint Presentation</vt:lpstr>
      <vt:lpstr>PENGEMBANGAN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Standarisasi sistem informasi layanan kepelabuhanan akan dilakukan sesuai instruksi Menteri Perhubungan1) …</vt:lpstr>
      <vt:lpstr>PowerPoint Presentation</vt:lpstr>
      <vt:lpstr>FLOW GENERAL </vt:lpstr>
      <vt:lpstr>FLOW GENERAL </vt:lpstr>
      <vt:lpstr>List Service Integrasi VMS-INAPORTNET</vt:lpstr>
      <vt:lpstr>ALIH AGEN</vt:lpstr>
      <vt:lpstr>ALIH MUAT</vt:lpstr>
      <vt:lpstr>PEMBATALAN PPK</vt:lpstr>
      <vt:lpstr>PEMBATALAN SPOG</vt:lpstr>
      <vt:lpstr>PEMBATALAN SPB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 ROG Strix Scar</dc:creator>
  <cp:lastModifiedBy>Kamaldila Yusnika</cp:lastModifiedBy>
  <cp:revision>87</cp:revision>
  <cp:lastPrinted>2022-02-24T04:20:11Z</cp:lastPrinted>
  <dcterms:created xsi:type="dcterms:W3CDTF">2021-10-04T05:24:37Z</dcterms:created>
  <dcterms:modified xsi:type="dcterms:W3CDTF">2022-06-13T12:19:50Z</dcterms:modified>
</cp:coreProperties>
</file>